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9" roundtripDataSignature="AMtx7mgEVodMRbLvgh0FY5k4Ntm87wp+m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F7EC339-6B2F-4FC3-8C8F-B486075897C6}">
  <a:tblStyle styleId="{1F7EC339-6B2F-4FC3-8C8F-B486075897C6}"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customschemas.google.com/relationships/presentationmetadata" Target="metadata"/><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lvl1pPr indent="-304800" lvl="0" marL="457200" marR="0" rtl="1" algn="r">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indent="-304800" lvl="1" marL="914400" marR="0" rtl="1" algn="r">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indent="-304800" lvl="2" marL="1371600" marR="0" rtl="1" algn="r">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indent="-304800" lvl="3" marL="1828800" marR="0" rtl="1" algn="r">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indent="-304800" lvl="4" marL="2286000" marR="0" rtl="1" algn="r">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indent="-304800" lvl="5" marL="2743200" marR="0" rtl="1" algn="r">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6pPr>
            <a:lvl7pPr indent="-304800" lvl="6" marL="3200400" marR="0" rtl="1" algn="r">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7pPr>
            <a:lvl8pPr indent="-304800" lvl="7" marL="3657600" marR="0" rtl="1" algn="r">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8pPr>
            <a:lvl9pPr indent="-304800" lvl="8" marL="4114800" marR="0" rtl="1" algn="r">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6" name="Google Shape;86;p1: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1" algn="r">
              <a:spcBef>
                <a:spcPts val="0"/>
              </a:spcBef>
              <a:spcAft>
                <a:spcPts val="0"/>
              </a:spcAft>
              <a:buSzPts val="12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8" name="Google Shape;168;p10: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450"/>
              <a:buFont typeface="Arial"/>
              <a:buNone/>
            </a:pPr>
            <a:r>
              <a:t/>
            </a:r>
            <a:endParaRPr b="0" i="0" sz="1800" u="none" cap="none" strike="noStrike">
              <a:solidFill>
                <a:schemeClr val="dk1"/>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7" name="Google Shape;177;p11: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450"/>
              <a:buFont typeface="Arial"/>
              <a:buNone/>
            </a:pPr>
            <a:r>
              <a:t/>
            </a:r>
            <a:endParaRPr b="0" i="0" sz="1800" u="none" cap="none" strike="noStrike">
              <a:solidFill>
                <a:schemeClr val="dk1"/>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4" name="Google Shape;184;p1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1" name="Google Shape;211;p1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8" name="Google Shape;218;p14: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15: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26" name="Google Shape;226;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6: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33" name="Google Shape;233;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17: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40" name="Google Shape;240;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8: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48" name="Google Shape;248;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19: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56" name="Google Shape;256;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3" name="Google Shape;93;p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20: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74" name="Google Shape;274;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1" name="Google Shape;281;p21: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8" name="Google Shape;288;p2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6" name="Google Shape;296;p2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4" name="Google Shape;304;p24: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1" name="Google Shape;311;p25: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p26: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319" name="Google Shape;319;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p27: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331" name="Google Shape;331;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p28: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338" name="Google Shape;338;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p29: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345" name="Google Shape;345;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1" name="Google Shape;101;p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5" name="Google Shape;355;p30: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31: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362" name="Google Shape;362;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p3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369" name="Google Shape;369;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6" name="Google Shape;376;p3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8" name="Google Shape;108;p4: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6" name="Google Shape;116;p5: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4" name="Google Shape;124;p6: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 name="Google Shape;132;p7: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2" name="Google Shape;142;p8: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1" name="Google Shape;161;p9: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فارغ" type="blank">
  <p:cSld name="BLANK">
    <p:spTree>
      <p:nvGrpSpPr>
        <p:cNvPr id="11" name="Shape 11"/>
        <p:cNvGrpSpPr/>
        <p:nvPr/>
      </p:nvGrpSpPr>
      <p:grpSpPr>
        <a:xfrm>
          <a:off x="0" y="0"/>
          <a:ext cx="0" cy="0"/>
          <a:chOff x="0" y="0"/>
          <a:chExt cx="0" cy="0"/>
        </a:xfrm>
      </p:grpSpPr>
      <p:sp>
        <p:nvSpPr>
          <p:cNvPr id="12" name="Google Shape;12;p35"/>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rtl="1" algn="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13" name="Google Shape;13;p35"/>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rtl="1" algn="ct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14" name="Google Shape;14;p35"/>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حتوى مع الصورة" type="picTx">
  <p:cSld name="PICTURE_WITH_CAPTION_TEXT">
    <p:spTree>
      <p:nvGrpSpPr>
        <p:cNvPr id="65" name="Shape 65"/>
        <p:cNvGrpSpPr/>
        <p:nvPr/>
      </p:nvGrpSpPr>
      <p:grpSpPr>
        <a:xfrm>
          <a:off x="0" y="0"/>
          <a:ext cx="0" cy="0"/>
          <a:chOff x="0" y="0"/>
          <a:chExt cx="0" cy="0"/>
        </a:xfrm>
      </p:grpSpPr>
      <p:sp>
        <p:nvSpPr>
          <p:cNvPr id="66" name="Google Shape;66;p44"/>
          <p:cNvSpPr txBox="1"/>
          <p:nvPr>
            <p:ph type="title"/>
          </p:nvPr>
        </p:nvSpPr>
        <p:spPr>
          <a:xfrm>
            <a:off x="629841" y="342900"/>
            <a:ext cx="2949178" cy="1200150"/>
          </a:xfrm>
          <a:prstGeom prst="rect">
            <a:avLst/>
          </a:prstGeom>
          <a:noFill/>
          <a:ln>
            <a:noFill/>
          </a:ln>
        </p:spPr>
        <p:txBody>
          <a:bodyPr anchorCtr="0" anchor="b" bIns="45700" lIns="91425" spcFirstLastPara="1" rIns="91425" wrap="square" tIns="45700">
            <a:normAutofit/>
          </a:bodyPr>
          <a:lstStyle>
            <a:lvl1pPr lvl="0" rtl="1" algn="r">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44"/>
          <p:cNvSpPr/>
          <p:nvPr>
            <p:ph idx="2" type="pic"/>
          </p:nvPr>
        </p:nvSpPr>
        <p:spPr>
          <a:xfrm>
            <a:off x="3887391" y="740569"/>
            <a:ext cx="4629150" cy="3655219"/>
          </a:xfrm>
          <a:prstGeom prst="rect">
            <a:avLst/>
          </a:prstGeom>
          <a:noFill/>
          <a:ln>
            <a:noFill/>
          </a:ln>
        </p:spPr>
      </p:sp>
      <p:sp>
        <p:nvSpPr>
          <p:cNvPr id="68" name="Google Shape;68;p44"/>
          <p:cNvSpPr txBox="1"/>
          <p:nvPr>
            <p:ph idx="1" type="body"/>
          </p:nvPr>
        </p:nvSpPr>
        <p:spPr>
          <a:xfrm>
            <a:off x="629841" y="1543050"/>
            <a:ext cx="2949178" cy="2858691"/>
          </a:xfrm>
          <a:prstGeom prst="rect">
            <a:avLst/>
          </a:prstGeom>
          <a:noFill/>
          <a:ln>
            <a:noFill/>
          </a:ln>
        </p:spPr>
        <p:txBody>
          <a:bodyPr anchorCtr="0" anchor="t" bIns="45700" lIns="91425" spcFirstLastPara="1" rIns="91425" wrap="square" tIns="45700">
            <a:normAutofit/>
          </a:bodyPr>
          <a:lstStyle>
            <a:lvl1pPr indent="-228600" lvl="0" marL="457200" rtl="1" algn="r">
              <a:lnSpc>
                <a:spcPct val="90000"/>
              </a:lnSpc>
              <a:spcBef>
                <a:spcPts val="750"/>
              </a:spcBef>
              <a:spcAft>
                <a:spcPts val="0"/>
              </a:spcAft>
              <a:buClr>
                <a:schemeClr val="dk1"/>
              </a:buClr>
              <a:buSzPts val="1200"/>
              <a:buNone/>
              <a:defRPr sz="1200"/>
            </a:lvl1pPr>
            <a:lvl2pPr indent="-228600" lvl="1" marL="914400" rtl="1" algn="r">
              <a:lnSpc>
                <a:spcPct val="90000"/>
              </a:lnSpc>
              <a:spcBef>
                <a:spcPts val="375"/>
              </a:spcBef>
              <a:spcAft>
                <a:spcPts val="0"/>
              </a:spcAft>
              <a:buClr>
                <a:schemeClr val="dk1"/>
              </a:buClr>
              <a:buSzPts val="1050"/>
              <a:buNone/>
              <a:defRPr sz="1050"/>
            </a:lvl2pPr>
            <a:lvl3pPr indent="-228600" lvl="2" marL="1371600" rtl="1" algn="r">
              <a:lnSpc>
                <a:spcPct val="90000"/>
              </a:lnSpc>
              <a:spcBef>
                <a:spcPts val="375"/>
              </a:spcBef>
              <a:spcAft>
                <a:spcPts val="0"/>
              </a:spcAft>
              <a:buClr>
                <a:schemeClr val="dk1"/>
              </a:buClr>
              <a:buSzPts val="900"/>
              <a:buNone/>
              <a:defRPr sz="900"/>
            </a:lvl3pPr>
            <a:lvl4pPr indent="-228600" lvl="3" marL="1828800" rtl="1" algn="r">
              <a:lnSpc>
                <a:spcPct val="90000"/>
              </a:lnSpc>
              <a:spcBef>
                <a:spcPts val="375"/>
              </a:spcBef>
              <a:spcAft>
                <a:spcPts val="0"/>
              </a:spcAft>
              <a:buClr>
                <a:schemeClr val="dk1"/>
              </a:buClr>
              <a:buSzPts val="750"/>
              <a:buNone/>
              <a:defRPr sz="750"/>
            </a:lvl4pPr>
            <a:lvl5pPr indent="-228600" lvl="4" marL="2286000" rtl="1" algn="r">
              <a:lnSpc>
                <a:spcPct val="90000"/>
              </a:lnSpc>
              <a:spcBef>
                <a:spcPts val="375"/>
              </a:spcBef>
              <a:spcAft>
                <a:spcPts val="0"/>
              </a:spcAft>
              <a:buClr>
                <a:schemeClr val="dk1"/>
              </a:buClr>
              <a:buSzPts val="750"/>
              <a:buNone/>
              <a:defRPr sz="750"/>
            </a:lvl5pPr>
            <a:lvl6pPr indent="-228600" lvl="5" marL="2743200" rtl="1" algn="r">
              <a:lnSpc>
                <a:spcPct val="90000"/>
              </a:lnSpc>
              <a:spcBef>
                <a:spcPts val="375"/>
              </a:spcBef>
              <a:spcAft>
                <a:spcPts val="0"/>
              </a:spcAft>
              <a:buClr>
                <a:schemeClr val="dk1"/>
              </a:buClr>
              <a:buSzPts val="750"/>
              <a:buNone/>
              <a:defRPr sz="750"/>
            </a:lvl6pPr>
            <a:lvl7pPr indent="-228600" lvl="6" marL="3200400" rtl="1" algn="r">
              <a:lnSpc>
                <a:spcPct val="90000"/>
              </a:lnSpc>
              <a:spcBef>
                <a:spcPts val="375"/>
              </a:spcBef>
              <a:spcAft>
                <a:spcPts val="0"/>
              </a:spcAft>
              <a:buClr>
                <a:schemeClr val="dk1"/>
              </a:buClr>
              <a:buSzPts val="750"/>
              <a:buNone/>
              <a:defRPr sz="750"/>
            </a:lvl7pPr>
            <a:lvl8pPr indent="-228600" lvl="7" marL="3657600" rtl="1" algn="r">
              <a:lnSpc>
                <a:spcPct val="90000"/>
              </a:lnSpc>
              <a:spcBef>
                <a:spcPts val="375"/>
              </a:spcBef>
              <a:spcAft>
                <a:spcPts val="0"/>
              </a:spcAft>
              <a:buClr>
                <a:schemeClr val="dk1"/>
              </a:buClr>
              <a:buSzPts val="750"/>
              <a:buNone/>
              <a:defRPr sz="750"/>
            </a:lvl8pPr>
            <a:lvl9pPr indent="-228600" lvl="8" marL="4114800" rtl="1" algn="r">
              <a:lnSpc>
                <a:spcPct val="90000"/>
              </a:lnSpc>
              <a:spcBef>
                <a:spcPts val="375"/>
              </a:spcBef>
              <a:spcAft>
                <a:spcPts val="0"/>
              </a:spcAft>
              <a:buClr>
                <a:schemeClr val="dk1"/>
              </a:buClr>
              <a:buSzPts val="750"/>
              <a:buNone/>
              <a:defRPr sz="750"/>
            </a:lvl9pPr>
          </a:lstStyle>
          <a:p/>
        </p:txBody>
      </p:sp>
      <p:sp>
        <p:nvSpPr>
          <p:cNvPr id="69" name="Google Shape;69;p44"/>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rtl="1" algn="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70" name="Google Shape;70;p44"/>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rtl="1" algn="ct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71" name="Google Shape;71;p44"/>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ونص عمودي" type="vertTx">
  <p:cSld name="VERTICAL_TEXT">
    <p:spTree>
      <p:nvGrpSpPr>
        <p:cNvPr id="72" name="Shape 72"/>
        <p:cNvGrpSpPr/>
        <p:nvPr/>
      </p:nvGrpSpPr>
      <p:grpSpPr>
        <a:xfrm>
          <a:off x="0" y="0"/>
          <a:ext cx="0" cy="0"/>
          <a:chOff x="0" y="0"/>
          <a:chExt cx="0" cy="0"/>
        </a:xfrm>
      </p:grpSpPr>
      <p:sp>
        <p:nvSpPr>
          <p:cNvPr id="73" name="Google Shape;73;p45"/>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rtl="1" algn="r">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45"/>
          <p:cNvSpPr txBox="1"/>
          <p:nvPr>
            <p:ph idx="1" type="body"/>
          </p:nvPr>
        </p:nvSpPr>
        <p:spPr>
          <a:xfrm rot="5400000">
            <a:off x="2940248" y="-942379"/>
            <a:ext cx="3263504" cy="7886700"/>
          </a:xfrm>
          <a:prstGeom prst="rect">
            <a:avLst/>
          </a:prstGeom>
          <a:noFill/>
          <a:ln>
            <a:noFill/>
          </a:ln>
        </p:spPr>
        <p:txBody>
          <a:bodyPr anchorCtr="0" anchor="t" bIns="45700" lIns="91425" spcFirstLastPara="1" rIns="91425" wrap="square" tIns="45700">
            <a:normAutofit/>
          </a:bodyPr>
          <a:lstStyle>
            <a:lvl1pPr indent="-342900" lvl="0" marL="457200" rtl="1" algn="r">
              <a:lnSpc>
                <a:spcPct val="90000"/>
              </a:lnSpc>
              <a:spcBef>
                <a:spcPts val="750"/>
              </a:spcBef>
              <a:spcAft>
                <a:spcPts val="0"/>
              </a:spcAft>
              <a:buClr>
                <a:schemeClr val="dk1"/>
              </a:buClr>
              <a:buSzPts val="1800"/>
              <a:buChar char="•"/>
              <a:defRPr/>
            </a:lvl1pPr>
            <a:lvl2pPr indent="-342900" lvl="1" marL="914400" rtl="1" algn="r">
              <a:lnSpc>
                <a:spcPct val="90000"/>
              </a:lnSpc>
              <a:spcBef>
                <a:spcPts val="375"/>
              </a:spcBef>
              <a:spcAft>
                <a:spcPts val="0"/>
              </a:spcAft>
              <a:buClr>
                <a:schemeClr val="dk1"/>
              </a:buClr>
              <a:buSzPts val="1800"/>
              <a:buChar char="•"/>
              <a:defRPr/>
            </a:lvl2pPr>
            <a:lvl3pPr indent="-342900" lvl="2" marL="1371600" rtl="1" algn="r">
              <a:lnSpc>
                <a:spcPct val="90000"/>
              </a:lnSpc>
              <a:spcBef>
                <a:spcPts val="375"/>
              </a:spcBef>
              <a:spcAft>
                <a:spcPts val="0"/>
              </a:spcAft>
              <a:buClr>
                <a:schemeClr val="dk1"/>
              </a:buClr>
              <a:buSzPts val="1800"/>
              <a:buChar char="•"/>
              <a:defRPr/>
            </a:lvl3pPr>
            <a:lvl4pPr indent="-342900" lvl="3" marL="1828800" rtl="1" algn="r">
              <a:lnSpc>
                <a:spcPct val="90000"/>
              </a:lnSpc>
              <a:spcBef>
                <a:spcPts val="375"/>
              </a:spcBef>
              <a:spcAft>
                <a:spcPts val="0"/>
              </a:spcAft>
              <a:buClr>
                <a:schemeClr val="dk1"/>
              </a:buClr>
              <a:buSzPts val="1800"/>
              <a:buChar char="•"/>
              <a:defRPr/>
            </a:lvl4pPr>
            <a:lvl5pPr indent="-342900" lvl="4" marL="2286000" rtl="1" algn="r">
              <a:lnSpc>
                <a:spcPct val="90000"/>
              </a:lnSpc>
              <a:spcBef>
                <a:spcPts val="375"/>
              </a:spcBef>
              <a:spcAft>
                <a:spcPts val="0"/>
              </a:spcAft>
              <a:buClr>
                <a:schemeClr val="dk1"/>
              </a:buClr>
              <a:buSzPts val="1800"/>
              <a:buChar char="•"/>
              <a:defRPr/>
            </a:lvl5pPr>
            <a:lvl6pPr indent="-342900" lvl="5" marL="2743200" rtl="1" algn="r">
              <a:lnSpc>
                <a:spcPct val="90000"/>
              </a:lnSpc>
              <a:spcBef>
                <a:spcPts val="375"/>
              </a:spcBef>
              <a:spcAft>
                <a:spcPts val="0"/>
              </a:spcAft>
              <a:buClr>
                <a:schemeClr val="dk1"/>
              </a:buClr>
              <a:buSzPts val="1800"/>
              <a:buChar char="•"/>
              <a:defRPr/>
            </a:lvl6pPr>
            <a:lvl7pPr indent="-342900" lvl="6" marL="3200400" rtl="1" algn="r">
              <a:lnSpc>
                <a:spcPct val="90000"/>
              </a:lnSpc>
              <a:spcBef>
                <a:spcPts val="375"/>
              </a:spcBef>
              <a:spcAft>
                <a:spcPts val="0"/>
              </a:spcAft>
              <a:buClr>
                <a:schemeClr val="dk1"/>
              </a:buClr>
              <a:buSzPts val="1800"/>
              <a:buChar char="•"/>
              <a:defRPr/>
            </a:lvl7pPr>
            <a:lvl8pPr indent="-342900" lvl="7" marL="3657600" rtl="1" algn="r">
              <a:lnSpc>
                <a:spcPct val="90000"/>
              </a:lnSpc>
              <a:spcBef>
                <a:spcPts val="375"/>
              </a:spcBef>
              <a:spcAft>
                <a:spcPts val="0"/>
              </a:spcAft>
              <a:buClr>
                <a:schemeClr val="dk1"/>
              </a:buClr>
              <a:buSzPts val="1800"/>
              <a:buChar char="•"/>
              <a:defRPr/>
            </a:lvl8pPr>
            <a:lvl9pPr indent="-342900" lvl="8" marL="4114800" rtl="1" algn="r">
              <a:lnSpc>
                <a:spcPct val="90000"/>
              </a:lnSpc>
              <a:spcBef>
                <a:spcPts val="375"/>
              </a:spcBef>
              <a:spcAft>
                <a:spcPts val="0"/>
              </a:spcAft>
              <a:buClr>
                <a:schemeClr val="dk1"/>
              </a:buClr>
              <a:buSzPts val="1800"/>
              <a:buChar char="•"/>
              <a:defRPr/>
            </a:lvl9pPr>
          </a:lstStyle>
          <a:p/>
        </p:txBody>
      </p:sp>
      <p:sp>
        <p:nvSpPr>
          <p:cNvPr id="75" name="Google Shape;75;p45"/>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rtl="1" algn="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76" name="Google Shape;76;p45"/>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rtl="1" algn="ct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77" name="Google Shape;77;p45"/>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نص وعنوان عمودي" type="vertTitleAndTx">
  <p:cSld name="VERTICAL_TITLE_AND_VERTICAL_TEXT">
    <p:spTree>
      <p:nvGrpSpPr>
        <p:cNvPr id="78" name="Shape 78"/>
        <p:cNvGrpSpPr/>
        <p:nvPr/>
      </p:nvGrpSpPr>
      <p:grpSpPr>
        <a:xfrm>
          <a:off x="0" y="0"/>
          <a:ext cx="0" cy="0"/>
          <a:chOff x="0" y="0"/>
          <a:chExt cx="0" cy="0"/>
        </a:xfrm>
      </p:grpSpPr>
      <p:sp>
        <p:nvSpPr>
          <p:cNvPr id="79" name="Google Shape;79;p46"/>
          <p:cNvSpPr txBox="1"/>
          <p:nvPr>
            <p:ph type="title"/>
          </p:nvPr>
        </p:nvSpPr>
        <p:spPr>
          <a:xfrm rot="5400000">
            <a:off x="5350073" y="1467446"/>
            <a:ext cx="4358879" cy="1971675"/>
          </a:xfrm>
          <a:prstGeom prst="rect">
            <a:avLst/>
          </a:prstGeom>
          <a:noFill/>
          <a:ln>
            <a:noFill/>
          </a:ln>
        </p:spPr>
        <p:txBody>
          <a:bodyPr anchorCtr="0" anchor="ctr" bIns="45700" lIns="91425" spcFirstLastPara="1" rIns="91425" wrap="square" tIns="45700">
            <a:normAutofit/>
          </a:bodyPr>
          <a:lstStyle>
            <a:lvl1pPr lvl="0" rtl="1" algn="r">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46"/>
          <p:cNvSpPr txBox="1"/>
          <p:nvPr>
            <p:ph idx="1" type="body"/>
          </p:nvPr>
        </p:nvSpPr>
        <p:spPr>
          <a:xfrm rot="5400000">
            <a:off x="1349573" y="-447079"/>
            <a:ext cx="4358879" cy="5800725"/>
          </a:xfrm>
          <a:prstGeom prst="rect">
            <a:avLst/>
          </a:prstGeom>
          <a:noFill/>
          <a:ln>
            <a:noFill/>
          </a:ln>
        </p:spPr>
        <p:txBody>
          <a:bodyPr anchorCtr="0" anchor="t" bIns="45700" lIns="91425" spcFirstLastPara="1" rIns="91425" wrap="square" tIns="45700">
            <a:normAutofit/>
          </a:bodyPr>
          <a:lstStyle>
            <a:lvl1pPr indent="-342900" lvl="0" marL="457200" rtl="1" algn="r">
              <a:lnSpc>
                <a:spcPct val="90000"/>
              </a:lnSpc>
              <a:spcBef>
                <a:spcPts val="750"/>
              </a:spcBef>
              <a:spcAft>
                <a:spcPts val="0"/>
              </a:spcAft>
              <a:buClr>
                <a:schemeClr val="dk1"/>
              </a:buClr>
              <a:buSzPts val="1800"/>
              <a:buChar char="•"/>
              <a:defRPr/>
            </a:lvl1pPr>
            <a:lvl2pPr indent="-342900" lvl="1" marL="914400" rtl="1" algn="r">
              <a:lnSpc>
                <a:spcPct val="90000"/>
              </a:lnSpc>
              <a:spcBef>
                <a:spcPts val="375"/>
              </a:spcBef>
              <a:spcAft>
                <a:spcPts val="0"/>
              </a:spcAft>
              <a:buClr>
                <a:schemeClr val="dk1"/>
              </a:buClr>
              <a:buSzPts val="1800"/>
              <a:buChar char="•"/>
              <a:defRPr/>
            </a:lvl2pPr>
            <a:lvl3pPr indent="-342900" lvl="2" marL="1371600" rtl="1" algn="r">
              <a:lnSpc>
                <a:spcPct val="90000"/>
              </a:lnSpc>
              <a:spcBef>
                <a:spcPts val="375"/>
              </a:spcBef>
              <a:spcAft>
                <a:spcPts val="0"/>
              </a:spcAft>
              <a:buClr>
                <a:schemeClr val="dk1"/>
              </a:buClr>
              <a:buSzPts val="1800"/>
              <a:buChar char="•"/>
              <a:defRPr/>
            </a:lvl3pPr>
            <a:lvl4pPr indent="-342900" lvl="3" marL="1828800" rtl="1" algn="r">
              <a:lnSpc>
                <a:spcPct val="90000"/>
              </a:lnSpc>
              <a:spcBef>
                <a:spcPts val="375"/>
              </a:spcBef>
              <a:spcAft>
                <a:spcPts val="0"/>
              </a:spcAft>
              <a:buClr>
                <a:schemeClr val="dk1"/>
              </a:buClr>
              <a:buSzPts val="1800"/>
              <a:buChar char="•"/>
              <a:defRPr/>
            </a:lvl4pPr>
            <a:lvl5pPr indent="-342900" lvl="4" marL="2286000" rtl="1" algn="r">
              <a:lnSpc>
                <a:spcPct val="90000"/>
              </a:lnSpc>
              <a:spcBef>
                <a:spcPts val="375"/>
              </a:spcBef>
              <a:spcAft>
                <a:spcPts val="0"/>
              </a:spcAft>
              <a:buClr>
                <a:schemeClr val="dk1"/>
              </a:buClr>
              <a:buSzPts val="1800"/>
              <a:buChar char="•"/>
              <a:defRPr/>
            </a:lvl5pPr>
            <a:lvl6pPr indent="-342900" lvl="5" marL="2743200" rtl="1" algn="r">
              <a:lnSpc>
                <a:spcPct val="90000"/>
              </a:lnSpc>
              <a:spcBef>
                <a:spcPts val="375"/>
              </a:spcBef>
              <a:spcAft>
                <a:spcPts val="0"/>
              </a:spcAft>
              <a:buClr>
                <a:schemeClr val="dk1"/>
              </a:buClr>
              <a:buSzPts val="1800"/>
              <a:buChar char="•"/>
              <a:defRPr/>
            </a:lvl6pPr>
            <a:lvl7pPr indent="-342900" lvl="6" marL="3200400" rtl="1" algn="r">
              <a:lnSpc>
                <a:spcPct val="90000"/>
              </a:lnSpc>
              <a:spcBef>
                <a:spcPts val="375"/>
              </a:spcBef>
              <a:spcAft>
                <a:spcPts val="0"/>
              </a:spcAft>
              <a:buClr>
                <a:schemeClr val="dk1"/>
              </a:buClr>
              <a:buSzPts val="1800"/>
              <a:buChar char="•"/>
              <a:defRPr/>
            </a:lvl7pPr>
            <a:lvl8pPr indent="-342900" lvl="7" marL="3657600" rtl="1" algn="r">
              <a:lnSpc>
                <a:spcPct val="90000"/>
              </a:lnSpc>
              <a:spcBef>
                <a:spcPts val="375"/>
              </a:spcBef>
              <a:spcAft>
                <a:spcPts val="0"/>
              </a:spcAft>
              <a:buClr>
                <a:schemeClr val="dk1"/>
              </a:buClr>
              <a:buSzPts val="1800"/>
              <a:buChar char="•"/>
              <a:defRPr/>
            </a:lvl8pPr>
            <a:lvl9pPr indent="-342900" lvl="8" marL="4114800" rtl="1" algn="r">
              <a:lnSpc>
                <a:spcPct val="90000"/>
              </a:lnSpc>
              <a:spcBef>
                <a:spcPts val="375"/>
              </a:spcBef>
              <a:spcAft>
                <a:spcPts val="0"/>
              </a:spcAft>
              <a:buClr>
                <a:schemeClr val="dk1"/>
              </a:buClr>
              <a:buSzPts val="1800"/>
              <a:buChar char="•"/>
              <a:defRPr/>
            </a:lvl9pPr>
          </a:lstStyle>
          <a:p/>
        </p:txBody>
      </p:sp>
      <p:sp>
        <p:nvSpPr>
          <p:cNvPr id="81" name="Google Shape;81;p46"/>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rtl="1" algn="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82" name="Google Shape;82;p46"/>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rtl="1" algn="ct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83" name="Google Shape;83;p46"/>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شريحة العنوان" type="title">
  <p:cSld name="TITLE">
    <p:spTree>
      <p:nvGrpSpPr>
        <p:cNvPr id="15" name="Shape 15"/>
        <p:cNvGrpSpPr/>
        <p:nvPr/>
      </p:nvGrpSpPr>
      <p:grpSpPr>
        <a:xfrm>
          <a:off x="0" y="0"/>
          <a:ext cx="0" cy="0"/>
          <a:chOff x="0" y="0"/>
          <a:chExt cx="0" cy="0"/>
        </a:xfrm>
      </p:grpSpPr>
      <p:sp>
        <p:nvSpPr>
          <p:cNvPr id="16" name="Google Shape;16;p36"/>
          <p:cNvSpPr txBox="1"/>
          <p:nvPr>
            <p:ph type="ctrTitle"/>
          </p:nvPr>
        </p:nvSpPr>
        <p:spPr>
          <a:xfrm>
            <a:off x="1143000" y="841772"/>
            <a:ext cx="6858000" cy="1790700"/>
          </a:xfrm>
          <a:prstGeom prst="rect">
            <a:avLst/>
          </a:prstGeom>
          <a:noFill/>
          <a:ln>
            <a:noFill/>
          </a:ln>
        </p:spPr>
        <p:txBody>
          <a:bodyPr anchorCtr="0" anchor="b" bIns="45700" lIns="91425" spcFirstLastPara="1" rIns="91425" wrap="square" tIns="45700">
            <a:normAutofit/>
          </a:bodyPr>
          <a:lstStyle>
            <a:lvl1pPr lvl="0" rtl="1" algn="ctr">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6"/>
          <p:cNvSpPr txBox="1"/>
          <p:nvPr>
            <p:ph idx="1" type="subTitle"/>
          </p:nvPr>
        </p:nvSpPr>
        <p:spPr>
          <a:xfrm>
            <a:off x="1143000" y="2701528"/>
            <a:ext cx="6858000" cy="1241822"/>
          </a:xfrm>
          <a:prstGeom prst="rect">
            <a:avLst/>
          </a:prstGeom>
          <a:noFill/>
          <a:ln>
            <a:noFill/>
          </a:ln>
        </p:spPr>
        <p:txBody>
          <a:bodyPr anchorCtr="0" anchor="t" bIns="45700" lIns="91425" spcFirstLastPara="1" rIns="91425" wrap="square" tIns="45700">
            <a:normAutofit/>
          </a:bodyPr>
          <a:lstStyle>
            <a:lvl1pPr lvl="0" rtl="1" algn="ctr">
              <a:lnSpc>
                <a:spcPct val="90000"/>
              </a:lnSpc>
              <a:spcBef>
                <a:spcPts val="750"/>
              </a:spcBef>
              <a:spcAft>
                <a:spcPts val="0"/>
              </a:spcAft>
              <a:buClr>
                <a:schemeClr val="dk1"/>
              </a:buClr>
              <a:buSzPts val="1800"/>
              <a:buNone/>
              <a:defRPr sz="1800"/>
            </a:lvl1pPr>
            <a:lvl2pPr lvl="1" rtl="1" algn="ctr">
              <a:lnSpc>
                <a:spcPct val="90000"/>
              </a:lnSpc>
              <a:spcBef>
                <a:spcPts val="375"/>
              </a:spcBef>
              <a:spcAft>
                <a:spcPts val="0"/>
              </a:spcAft>
              <a:buClr>
                <a:schemeClr val="dk1"/>
              </a:buClr>
              <a:buSzPts val="1500"/>
              <a:buNone/>
              <a:defRPr sz="1500"/>
            </a:lvl2pPr>
            <a:lvl3pPr lvl="2" rtl="1" algn="ctr">
              <a:lnSpc>
                <a:spcPct val="90000"/>
              </a:lnSpc>
              <a:spcBef>
                <a:spcPts val="375"/>
              </a:spcBef>
              <a:spcAft>
                <a:spcPts val="0"/>
              </a:spcAft>
              <a:buClr>
                <a:schemeClr val="dk1"/>
              </a:buClr>
              <a:buSzPts val="1350"/>
              <a:buNone/>
              <a:defRPr sz="1350"/>
            </a:lvl3pPr>
            <a:lvl4pPr lvl="3" rtl="1" algn="ctr">
              <a:lnSpc>
                <a:spcPct val="90000"/>
              </a:lnSpc>
              <a:spcBef>
                <a:spcPts val="375"/>
              </a:spcBef>
              <a:spcAft>
                <a:spcPts val="0"/>
              </a:spcAft>
              <a:buClr>
                <a:schemeClr val="dk1"/>
              </a:buClr>
              <a:buSzPts val="1200"/>
              <a:buNone/>
              <a:defRPr sz="1200"/>
            </a:lvl4pPr>
            <a:lvl5pPr lvl="4" rtl="1" algn="ctr">
              <a:lnSpc>
                <a:spcPct val="90000"/>
              </a:lnSpc>
              <a:spcBef>
                <a:spcPts val="375"/>
              </a:spcBef>
              <a:spcAft>
                <a:spcPts val="0"/>
              </a:spcAft>
              <a:buClr>
                <a:schemeClr val="dk1"/>
              </a:buClr>
              <a:buSzPts val="1200"/>
              <a:buNone/>
              <a:defRPr sz="1200"/>
            </a:lvl5pPr>
            <a:lvl6pPr lvl="5" rtl="1" algn="ctr">
              <a:lnSpc>
                <a:spcPct val="90000"/>
              </a:lnSpc>
              <a:spcBef>
                <a:spcPts val="375"/>
              </a:spcBef>
              <a:spcAft>
                <a:spcPts val="0"/>
              </a:spcAft>
              <a:buClr>
                <a:schemeClr val="dk1"/>
              </a:buClr>
              <a:buSzPts val="1200"/>
              <a:buNone/>
              <a:defRPr sz="1200"/>
            </a:lvl6pPr>
            <a:lvl7pPr lvl="6" rtl="1" algn="ctr">
              <a:lnSpc>
                <a:spcPct val="90000"/>
              </a:lnSpc>
              <a:spcBef>
                <a:spcPts val="375"/>
              </a:spcBef>
              <a:spcAft>
                <a:spcPts val="0"/>
              </a:spcAft>
              <a:buClr>
                <a:schemeClr val="dk1"/>
              </a:buClr>
              <a:buSzPts val="1200"/>
              <a:buNone/>
              <a:defRPr sz="1200"/>
            </a:lvl7pPr>
            <a:lvl8pPr lvl="7" rtl="1" algn="ctr">
              <a:lnSpc>
                <a:spcPct val="90000"/>
              </a:lnSpc>
              <a:spcBef>
                <a:spcPts val="375"/>
              </a:spcBef>
              <a:spcAft>
                <a:spcPts val="0"/>
              </a:spcAft>
              <a:buClr>
                <a:schemeClr val="dk1"/>
              </a:buClr>
              <a:buSzPts val="1200"/>
              <a:buNone/>
              <a:defRPr sz="1200"/>
            </a:lvl8pPr>
            <a:lvl9pPr lvl="8" rtl="1" algn="ctr">
              <a:lnSpc>
                <a:spcPct val="90000"/>
              </a:lnSpc>
              <a:spcBef>
                <a:spcPts val="375"/>
              </a:spcBef>
              <a:spcAft>
                <a:spcPts val="0"/>
              </a:spcAft>
              <a:buClr>
                <a:schemeClr val="dk1"/>
              </a:buClr>
              <a:buSzPts val="1200"/>
              <a:buNone/>
              <a:defRPr sz="1200"/>
            </a:lvl9pPr>
          </a:lstStyle>
          <a:p/>
        </p:txBody>
      </p:sp>
      <p:sp>
        <p:nvSpPr>
          <p:cNvPr id="18" name="Google Shape;18;p36"/>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rtl="1" algn="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19" name="Google Shape;19;p36"/>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rtl="1" algn="ct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20" name="Google Shape;20;p36"/>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عنوان والنص" type="tx">
  <p:cSld name="TITLE_AND_BODY">
    <p:spTree>
      <p:nvGrpSpPr>
        <p:cNvPr id="21" name="Shape 21"/>
        <p:cNvGrpSpPr/>
        <p:nvPr/>
      </p:nvGrpSpPr>
      <p:grpSpPr>
        <a:xfrm>
          <a:off x="0" y="0"/>
          <a:ext cx="0" cy="0"/>
          <a:chOff x="0" y="0"/>
          <a:chExt cx="0" cy="0"/>
        </a:xfrm>
      </p:grpSpPr>
      <p:sp>
        <p:nvSpPr>
          <p:cNvPr id="22" name="Google Shape;22;p37"/>
          <p:cNvSpPr txBox="1"/>
          <p:nvPr>
            <p:ph type="title"/>
          </p:nvPr>
        </p:nvSpPr>
        <p:spPr>
          <a:xfrm>
            <a:off x="457200" y="205977"/>
            <a:ext cx="8229600" cy="1141497"/>
          </a:xfrm>
          <a:prstGeom prst="rect">
            <a:avLst/>
          </a:prstGeom>
          <a:noFill/>
          <a:ln>
            <a:noFill/>
          </a:ln>
        </p:spPr>
        <p:txBody>
          <a:bodyPr anchorCtr="0" anchor="b" bIns="91425" lIns="91425" spcFirstLastPara="1" rIns="91425" wrap="square" tIns="91425">
            <a:normAutofit/>
          </a:bodyPr>
          <a:lstStyle>
            <a:lvl1pPr lvl="0" marR="0" rtl="1" algn="r">
              <a:lnSpc>
                <a:spcPct val="100000"/>
              </a:lnSpc>
              <a:spcBef>
                <a:spcPts val="0"/>
              </a:spcBef>
              <a:spcAft>
                <a:spcPts val="0"/>
              </a:spcAft>
              <a:buClr>
                <a:schemeClr val="lt1"/>
              </a:buClr>
              <a:buSzPts val="1400"/>
              <a:buFont typeface="Arial"/>
              <a:buNone/>
              <a:defRPr b="0" i="0" sz="1400" u="none" cap="none" strike="noStrike">
                <a:solidFill>
                  <a:srgbClr val="000000"/>
                </a:solidFill>
                <a:latin typeface="Arial"/>
                <a:ea typeface="Arial"/>
                <a:cs typeface="Arial"/>
                <a:sym typeface="Arial"/>
              </a:defRPr>
            </a:lvl1pPr>
            <a:lvl2pPr lvl="1" marR="0" rtl="1" algn="r">
              <a:lnSpc>
                <a:spcPct val="100000"/>
              </a:lnSpc>
              <a:spcBef>
                <a:spcPts val="0"/>
              </a:spcBef>
              <a:spcAft>
                <a:spcPts val="0"/>
              </a:spcAft>
              <a:buClr>
                <a:schemeClr val="lt1"/>
              </a:buClr>
              <a:buSzPts val="1800"/>
              <a:buFont typeface="Arial"/>
              <a:buNone/>
              <a:defRPr b="0" i="0" sz="1800" u="none" cap="none" strike="noStrike"/>
            </a:lvl2pPr>
            <a:lvl3pPr lvl="2" marR="0" rtl="1" algn="r">
              <a:spcBef>
                <a:spcPts val="0"/>
              </a:spcBef>
              <a:spcAft>
                <a:spcPts val="0"/>
              </a:spcAft>
              <a:buClr>
                <a:schemeClr val="lt1"/>
              </a:buClr>
              <a:buSzPts val="1800"/>
              <a:buFont typeface="Arial"/>
              <a:buNone/>
              <a:defRPr b="0" i="0" sz="1800" u="none" cap="none" strike="noStrike"/>
            </a:lvl3pPr>
            <a:lvl4pPr lvl="3" marR="0" rtl="1" algn="r">
              <a:spcBef>
                <a:spcPts val="0"/>
              </a:spcBef>
              <a:spcAft>
                <a:spcPts val="0"/>
              </a:spcAft>
              <a:buClr>
                <a:schemeClr val="lt1"/>
              </a:buClr>
              <a:buSzPts val="1800"/>
              <a:buFont typeface="Arial"/>
              <a:buNone/>
              <a:defRPr b="0" i="0" sz="1800" u="none" cap="none" strike="noStrike"/>
            </a:lvl4pPr>
            <a:lvl5pPr lvl="4" marR="0" rtl="1" algn="r">
              <a:spcBef>
                <a:spcPts val="0"/>
              </a:spcBef>
              <a:spcAft>
                <a:spcPts val="0"/>
              </a:spcAft>
              <a:buClr>
                <a:schemeClr val="lt1"/>
              </a:buClr>
              <a:buSzPts val="1800"/>
              <a:buFont typeface="Arial"/>
              <a:buNone/>
              <a:defRPr b="0" i="0" sz="1800" u="none" cap="none" strike="noStrike"/>
            </a:lvl5pPr>
            <a:lvl6pPr lvl="5" marR="0" rtl="1" algn="r">
              <a:spcBef>
                <a:spcPts val="0"/>
              </a:spcBef>
              <a:spcAft>
                <a:spcPts val="0"/>
              </a:spcAft>
              <a:buClr>
                <a:schemeClr val="lt1"/>
              </a:buClr>
              <a:buSzPts val="1800"/>
              <a:buFont typeface="Arial"/>
              <a:buNone/>
              <a:defRPr b="0" i="0" sz="1800" u="none" cap="none" strike="noStrike"/>
            </a:lvl6pPr>
            <a:lvl7pPr lvl="6" marR="0" rtl="1" algn="r">
              <a:spcBef>
                <a:spcPts val="0"/>
              </a:spcBef>
              <a:spcAft>
                <a:spcPts val="0"/>
              </a:spcAft>
              <a:buClr>
                <a:schemeClr val="lt1"/>
              </a:buClr>
              <a:buSzPts val="1800"/>
              <a:buFont typeface="Arial"/>
              <a:buNone/>
              <a:defRPr b="0" i="0" sz="1800" u="none" cap="none" strike="noStrike"/>
            </a:lvl7pPr>
            <a:lvl8pPr lvl="7" marR="0" rtl="1" algn="r">
              <a:spcBef>
                <a:spcPts val="0"/>
              </a:spcBef>
              <a:spcAft>
                <a:spcPts val="0"/>
              </a:spcAft>
              <a:buClr>
                <a:schemeClr val="lt1"/>
              </a:buClr>
              <a:buSzPts val="1800"/>
              <a:buFont typeface="Arial"/>
              <a:buNone/>
              <a:defRPr b="0" i="0" sz="1800" u="none" cap="none" strike="noStrike"/>
            </a:lvl8pPr>
            <a:lvl9pPr lvl="8" marR="0" rtl="1" algn="r">
              <a:spcBef>
                <a:spcPts val="0"/>
              </a:spcBef>
              <a:spcAft>
                <a:spcPts val="0"/>
              </a:spcAft>
              <a:buClr>
                <a:schemeClr val="lt1"/>
              </a:buClr>
              <a:buSzPts val="1800"/>
              <a:buFont typeface="Arial"/>
              <a:buNone/>
              <a:defRPr b="0" i="0" sz="1800" u="none" cap="none" strike="noStrike"/>
            </a:lvl9pPr>
          </a:lstStyle>
          <a:p/>
        </p:txBody>
      </p:sp>
      <p:sp>
        <p:nvSpPr>
          <p:cNvPr id="23" name="Google Shape;23;p37"/>
          <p:cNvSpPr txBox="1"/>
          <p:nvPr>
            <p:ph idx="1" type="body"/>
          </p:nvPr>
        </p:nvSpPr>
        <p:spPr>
          <a:xfrm>
            <a:off x="457200" y="1460499"/>
            <a:ext cx="8229600" cy="3465298"/>
          </a:xfrm>
          <a:prstGeom prst="rect">
            <a:avLst/>
          </a:prstGeom>
          <a:noFill/>
          <a:ln>
            <a:noFill/>
          </a:ln>
        </p:spPr>
        <p:txBody>
          <a:bodyPr anchorCtr="0" anchor="t" bIns="91425" lIns="91425" spcFirstLastPara="1" rIns="91425" wrap="square" tIns="91425">
            <a:normAutofit/>
          </a:bodyPr>
          <a:lstStyle>
            <a:lvl1pPr indent="-228600" lvl="0" marL="457200" marR="0" rtl="1" algn="r">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1pPr>
            <a:lvl2pPr indent="-228600" lvl="1" marL="914400" marR="0" rtl="1" algn="r">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2pPr>
            <a:lvl3pPr indent="-228600" lvl="2" marL="1371600" marR="0" rtl="1" algn="r">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3pPr>
            <a:lvl4pPr indent="-228600" lvl="3" marL="1828800" marR="0" rtl="1" algn="r">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4pPr>
            <a:lvl5pPr indent="-228600" lvl="4" marL="2286000" marR="0" rtl="1" algn="r">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5pPr>
            <a:lvl6pPr indent="-228600" lvl="5" marL="2743200" marR="0" rtl="1" algn="r">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1" algn="r">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1" algn="r">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1" algn="r">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4" name="Google Shape;24;p37"/>
          <p:cNvSpPr txBox="1"/>
          <p:nvPr>
            <p:ph idx="12" type="sldNum"/>
          </p:nvPr>
        </p:nvSpPr>
        <p:spPr>
          <a:xfrm>
            <a:off x="8556789" y="4749850"/>
            <a:ext cx="548699" cy="393600"/>
          </a:xfrm>
          <a:prstGeom prst="rect">
            <a:avLst/>
          </a:prstGeom>
          <a:noFill/>
          <a:ln>
            <a:noFill/>
          </a:ln>
        </p:spPr>
        <p:txBody>
          <a:bodyPr anchorCtr="0" anchor="ctr" bIns="91425" lIns="91425" spcFirstLastPara="1" rIns="91425" wrap="square" tIns="91425">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حتوى والعنوان" type="obj">
  <p:cSld name="OBJECT">
    <p:spTree>
      <p:nvGrpSpPr>
        <p:cNvPr id="25" name="Shape 25"/>
        <p:cNvGrpSpPr/>
        <p:nvPr/>
      </p:nvGrpSpPr>
      <p:grpSpPr>
        <a:xfrm>
          <a:off x="0" y="0"/>
          <a:ext cx="0" cy="0"/>
          <a:chOff x="0" y="0"/>
          <a:chExt cx="0" cy="0"/>
        </a:xfrm>
      </p:grpSpPr>
      <p:sp>
        <p:nvSpPr>
          <p:cNvPr id="26" name="Google Shape;26;p38"/>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rtl="1" algn="r">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38"/>
          <p:cNvSpPr txBox="1"/>
          <p:nvPr>
            <p:ph idx="1" type="body"/>
          </p:nvPr>
        </p:nvSpPr>
        <p:spPr>
          <a:xfrm>
            <a:off x="628650" y="1369219"/>
            <a:ext cx="7886700" cy="3263504"/>
          </a:xfrm>
          <a:prstGeom prst="rect">
            <a:avLst/>
          </a:prstGeom>
          <a:noFill/>
          <a:ln>
            <a:noFill/>
          </a:ln>
        </p:spPr>
        <p:txBody>
          <a:bodyPr anchorCtr="0" anchor="t" bIns="45700" lIns="91425" spcFirstLastPara="1" rIns="91425" wrap="square" tIns="45700">
            <a:normAutofit/>
          </a:bodyPr>
          <a:lstStyle>
            <a:lvl1pPr indent="-342900" lvl="0" marL="457200" rtl="1" algn="r">
              <a:lnSpc>
                <a:spcPct val="90000"/>
              </a:lnSpc>
              <a:spcBef>
                <a:spcPts val="750"/>
              </a:spcBef>
              <a:spcAft>
                <a:spcPts val="0"/>
              </a:spcAft>
              <a:buClr>
                <a:schemeClr val="dk1"/>
              </a:buClr>
              <a:buSzPts val="1800"/>
              <a:buChar char="•"/>
              <a:defRPr/>
            </a:lvl1pPr>
            <a:lvl2pPr indent="-342900" lvl="1" marL="914400" rtl="1" algn="r">
              <a:lnSpc>
                <a:spcPct val="90000"/>
              </a:lnSpc>
              <a:spcBef>
                <a:spcPts val="375"/>
              </a:spcBef>
              <a:spcAft>
                <a:spcPts val="0"/>
              </a:spcAft>
              <a:buClr>
                <a:schemeClr val="dk1"/>
              </a:buClr>
              <a:buSzPts val="1800"/>
              <a:buChar char="•"/>
              <a:defRPr/>
            </a:lvl2pPr>
            <a:lvl3pPr indent="-342900" lvl="2" marL="1371600" rtl="1" algn="r">
              <a:lnSpc>
                <a:spcPct val="90000"/>
              </a:lnSpc>
              <a:spcBef>
                <a:spcPts val="375"/>
              </a:spcBef>
              <a:spcAft>
                <a:spcPts val="0"/>
              </a:spcAft>
              <a:buClr>
                <a:schemeClr val="dk1"/>
              </a:buClr>
              <a:buSzPts val="1800"/>
              <a:buChar char="•"/>
              <a:defRPr/>
            </a:lvl3pPr>
            <a:lvl4pPr indent="-342900" lvl="3" marL="1828800" rtl="1" algn="r">
              <a:lnSpc>
                <a:spcPct val="90000"/>
              </a:lnSpc>
              <a:spcBef>
                <a:spcPts val="375"/>
              </a:spcBef>
              <a:spcAft>
                <a:spcPts val="0"/>
              </a:spcAft>
              <a:buClr>
                <a:schemeClr val="dk1"/>
              </a:buClr>
              <a:buSzPts val="1800"/>
              <a:buChar char="•"/>
              <a:defRPr/>
            </a:lvl4pPr>
            <a:lvl5pPr indent="-342900" lvl="4" marL="2286000" rtl="1" algn="r">
              <a:lnSpc>
                <a:spcPct val="90000"/>
              </a:lnSpc>
              <a:spcBef>
                <a:spcPts val="375"/>
              </a:spcBef>
              <a:spcAft>
                <a:spcPts val="0"/>
              </a:spcAft>
              <a:buClr>
                <a:schemeClr val="dk1"/>
              </a:buClr>
              <a:buSzPts val="1800"/>
              <a:buChar char="•"/>
              <a:defRPr/>
            </a:lvl5pPr>
            <a:lvl6pPr indent="-342900" lvl="5" marL="2743200" rtl="1" algn="r">
              <a:lnSpc>
                <a:spcPct val="90000"/>
              </a:lnSpc>
              <a:spcBef>
                <a:spcPts val="375"/>
              </a:spcBef>
              <a:spcAft>
                <a:spcPts val="0"/>
              </a:spcAft>
              <a:buClr>
                <a:schemeClr val="dk1"/>
              </a:buClr>
              <a:buSzPts val="1800"/>
              <a:buChar char="•"/>
              <a:defRPr/>
            </a:lvl6pPr>
            <a:lvl7pPr indent="-342900" lvl="6" marL="3200400" rtl="1" algn="r">
              <a:lnSpc>
                <a:spcPct val="90000"/>
              </a:lnSpc>
              <a:spcBef>
                <a:spcPts val="375"/>
              </a:spcBef>
              <a:spcAft>
                <a:spcPts val="0"/>
              </a:spcAft>
              <a:buClr>
                <a:schemeClr val="dk1"/>
              </a:buClr>
              <a:buSzPts val="1800"/>
              <a:buChar char="•"/>
              <a:defRPr/>
            </a:lvl7pPr>
            <a:lvl8pPr indent="-342900" lvl="7" marL="3657600" rtl="1" algn="r">
              <a:lnSpc>
                <a:spcPct val="90000"/>
              </a:lnSpc>
              <a:spcBef>
                <a:spcPts val="375"/>
              </a:spcBef>
              <a:spcAft>
                <a:spcPts val="0"/>
              </a:spcAft>
              <a:buClr>
                <a:schemeClr val="dk1"/>
              </a:buClr>
              <a:buSzPts val="1800"/>
              <a:buChar char="•"/>
              <a:defRPr/>
            </a:lvl8pPr>
            <a:lvl9pPr indent="-342900" lvl="8" marL="4114800" rtl="1" algn="r">
              <a:lnSpc>
                <a:spcPct val="90000"/>
              </a:lnSpc>
              <a:spcBef>
                <a:spcPts val="375"/>
              </a:spcBef>
              <a:spcAft>
                <a:spcPts val="0"/>
              </a:spcAft>
              <a:buClr>
                <a:schemeClr val="dk1"/>
              </a:buClr>
              <a:buSzPts val="1800"/>
              <a:buChar char="•"/>
              <a:defRPr/>
            </a:lvl9pPr>
          </a:lstStyle>
          <a:p/>
        </p:txBody>
      </p:sp>
      <p:sp>
        <p:nvSpPr>
          <p:cNvPr id="28" name="Google Shape;28;p38"/>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rtl="1" algn="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29" name="Google Shape;29;p38"/>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rtl="1" algn="ct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30" name="Google Shape;30;p38"/>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رئيس القسم" type="secHead">
  <p:cSld name="SECTION_HEADER">
    <p:spTree>
      <p:nvGrpSpPr>
        <p:cNvPr id="31" name="Shape 31"/>
        <p:cNvGrpSpPr/>
        <p:nvPr/>
      </p:nvGrpSpPr>
      <p:grpSpPr>
        <a:xfrm>
          <a:off x="0" y="0"/>
          <a:ext cx="0" cy="0"/>
          <a:chOff x="0" y="0"/>
          <a:chExt cx="0" cy="0"/>
        </a:xfrm>
      </p:grpSpPr>
      <p:sp>
        <p:nvSpPr>
          <p:cNvPr id="32" name="Google Shape;32;p39"/>
          <p:cNvSpPr txBox="1"/>
          <p:nvPr>
            <p:ph type="title"/>
          </p:nvPr>
        </p:nvSpPr>
        <p:spPr>
          <a:xfrm>
            <a:off x="623888" y="1282304"/>
            <a:ext cx="7886700" cy="2139553"/>
          </a:xfrm>
          <a:prstGeom prst="rect">
            <a:avLst/>
          </a:prstGeom>
          <a:noFill/>
          <a:ln>
            <a:noFill/>
          </a:ln>
        </p:spPr>
        <p:txBody>
          <a:bodyPr anchorCtr="0" anchor="b" bIns="45700" lIns="91425" spcFirstLastPara="1" rIns="91425" wrap="square" tIns="45700">
            <a:normAutofit/>
          </a:bodyPr>
          <a:lstStyle>
            <a:lvl1pPr lvl="0" rtl="1" algn="r">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39"/>
          <p:cNvSpPr txBox="1"/>
          <p:nvPr>
            <p:ph idx="1" type="body"/>
          </p:nvPr>
        </p:nvSpPr>
        <p:spPr>
          <a:xfrm>
            <a:off x="623888" y="3442098"/>
            <a:ext cx="7886700" cy="1125140"/>
          </a:xfrm>
          <a:prstGeom prst="rect">
            <a:avLst/>
          </a:prstGeom>
          <a:noFill/>
          <a:ln>
            <a:noFill/>
          </a:ln>
        </p:spPr>
        <p:txBody>
          <a:bodyPr anchorCtr="0" anchor="t" bIns="45700" lIns="91425" spcFirstLastPara="1" rIns="91425" wrap="square" tIns="45700">
            <a:normAutofit/>
          </a:bodyPr>
          <a:lstStyle>
            <a:lvl1pPr indent="-228600" lvl="0" marL="457200" rtl="1" algn="r">
              <a:lnSpc>
                <a:spcPct val="90000"/>
              </a:lnSpc>
              <a:spcBef>
                <a:spcPts val="750"/>
              </a:spcBef>
              <a:spcAft>
                <a:spcPts val="0"/>
              </a:spcAft>
              <a:buClr>
                <a:srgbClr val="888888"/>
              </a:buClr>
              <a:buSzPts val="1800"/>
              <a:buNone/>
              <a:defRPr sz="1800">
                <a:solidFill>
                  <a:srgbClr val="888888"/>
                </a:solidFill>
              </a:defRPr>
            </a:lvl1pPr>
            <a:lvl2pPr indent="-228600" lvl="1" marL="914400" rtl="1" algn="r">
              <a:lnSpc>
                <a:spcPct val="90000"/>
              </a:lnSpc>
              <a:spcBef>
                <a:spcPts val="375"/>
              </a:spcBef>
              <a:spcAft>
                <a:spcPts val="0"/>
              </a:spcAft>
              <a:buClr>
                <a:srgbClr val="888888"/>
              </a:buClr>
              <a:buSzPts val="1500"/>
              <a:buNone/>
              <a:defRPr sz="1500">
                <a:solidFill>
                  <a:srgbClr val="888888"/>
                </a:solidFill>
              </a:defRPr>
            </a:lvl2pPr>
            <a:lvl3pPr indent="-228600" lvl="2" marL="1371600" rtl="1" algn="r">
              <a:lnSpc>
                <a:spcPct val="90000"/>
              </a:lnSpc>
              <a:spcBef>
                <a:spcPts val="375"/>
              </a:spcBef>
              <a:spcAft>
                <a:spcPts val="0"/>
              </a:spcAft>
              <a:buClr>
                <a:srgbClr val="888888"/>
              </a:buClr>
              <a:buSzPts val="1350"/>
              <a:buNone/>
              <a:defRPr sz="1350">
                <a:solidFill>
                  <a:srgbClr val="888888"/>
                </a:solidFill>
              </a:defRPr>
            </a:lvl3pPr>
            <a:lvl4pPr indent="-228600" lvl="3" marL="1828800" rtl="1" algn="r">
              <a:lnSpc>
                <a:spcPct val="90000"/>
              </a:lnSpc>
              <a:spcBef>
                <a:spcPts val="375"/>
              </a:spcBef>
              <a:spcAft>
                <a:spcPts val="0"/>
              </a:spcAft>
              <a:buClr>
                <a:srgbClr val="888888"/>
              </a:buClr>
              <a:buSzPts val="1200"/>
              <a:buNone/>
              <a:defRPr sz="1200">
                <a:solidFill>
                  <a:srgbClr val="888888"/>
                </a:solidFill>
              </a:defRPr>
            </a:lvl4pPr>
            <a:lvl5pPr indent="-228600" lvl="4" marL="2286000" rtl="1" algn="r">
              <a:lnSpc>
                <a:spcPct val="90000"/>
              </a:lnSpc>
              <a:spcBef>
                <a:spcPts val="375"/>
              </a:spcBef>
              <a:spcAft>
                <a:spcPts val="0"/>
              </a:spcAft>
              <a:buClr>
                <a:srgbClr val="888888"/>
              </a:buClr>
              <a:buSzPts val="1200"/>
              <a:buNone/>
              <a:defRPr sz="1200">
                <a:solidFill>
                  <a:srgbClr val="888888"/>
                </a:solidFill>
              </a:defRPr>
            </a:lvl5pPr>
            <a:lvl6pPr indent="-228600" lvl="5" marL="2743200" rtl="1" algn="r">
              <a:lnSpc>
                <a:spcPct val="90000"/>
              </a:lnSpc>
              <a:spcBef>
                <a:spcPts val="375"/>
              </a:spcBef>
              <a:spcAft>
                <a:spcPts val="0"/>
              </a:spcAft>
              <a:buClr>
                <a:srgbClr val="888888"/>
              </a:buClr>
              <a:buSzPts val="1200"/>
              <a:buNone/>
              <a:defRPr sz="1200">
                <a:solidFill>
                  <a:srgbClr val="888888"/>
                </a:solidFill>
              </a:defRPr>
            </a:lvl6pPr>
            <a:lvl7pPr indent="-228600" lvl="6" marL="3200400" rtl="1" algn="r">
              <a:lnSpc>
                <a:spcPct val="90000"/>
              </a:lnSpc>
              <a:spcBef>
                <a:spcPts val="375"/>
              </a:spcBef>
              <a:spcAft>
                <a:spcPts val="0"/>
              </a:spcAft>
              <a:buClr>
                <a:srgbClr val="888888"/>
              </a:buClr>
              <a:buSzPts val="1200"/>
              <a:buNone/>
              <a:defRPr sz="1200">
                <a:solidFill>
                  <a:srgbClr val="888888"/>
                </a:solidFill>
              </a:defRPr>
            </a:lvl7pPr>
            <a:lvl8pPr indent="-228600" lvl="7" marL="3657600" rtl="1" algn="r">
              <a:lnSpc>
                <a:spcPct val="90000"/>
              </a:lnSpc>
              <a:spcBef>
                <a:spcPts val="375"/>
              </a:spcBef>
              <a:spcAft>
                <a:spcPts val="0"/>
              </a:spcAft>
              <a:buClr>
                <a:srgbClr val="888888"/>
              </a:buClr>
              <a:buSzPts val="1200"/>
              <a:buNone/>
              <a:defRPr sz="1200">
                <a:solidFill>
                  <a:srgbClr val="888888"/>
                </a:solidFill>
              </a:defRPr>
            </a:lvl8pPr>
            <a:lvl9pPr indent="-228600" lvl="8" marL="4114800" rtl="1" algn="r">
              <a:lnSpc>
                <a:spcPct val="90000"/>
              </a:lnSpc>
              <a:spcBef>
                <a:spcPts val="375"/>
              </a:spcBef>
              <a:spcAft>
                <a:spcPts val="0"/>
              </a:spcAft>
              <a:buClr>
                <a:srgbClr val="888888"/>
              </a:buClr>
              <a:buSzPts val="1200"/>
              <a:buNone/>
              <a:defRPr sz="1200">
                <a:solidFill>
                  <a:srgbClr val="888888"/>
                </a:solidFill>
              </a:defRPr>
            </a:lvl9pPr>
          </a:lstStyle>
          <a:p/>
        </p:txBody>
      </p:sp>
      <p:sp>
        <p:nvSpPr>
          <p:cNvPr id="34" name="Google Shape;34;p39"/>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rtl="1" algn="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35" name="Google Shape;35;p39"/>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rtl="1" algn="ct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36" name="Google Shape;36;p39"/>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حتوى الثاني" type="twoObj">
  <p:cSld name="TWO_OBJECTS">
    <p:spTree>
      <p:nvGrpSpPr>
        <p:cNvPr id="37" name="Shape 37"/>
        <p:cNvGrpSpPr/>
        <p:nvPr/>
      </p:nvGrpSpPr>
      <p:grpSpPr>
        <a:xfrm>
          <a:off x="0" y="0"/>
          <a:ext cx="0" cy="0"/>
          <a:chOff x="0" y="0"/>
          <a:chExt cx="0" cy="0"/>
        </a:xfrm>
      </p:grpSpPr>
      <p:sp>
        <p:nvSpPr>
          <p:cNvPr id="38" name="Google Shape;38;p40"/>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rtl="1" algn="r">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40"/>
          <p:cNvSpPr txBox="1"/>
          <p:nvPr>
            <p:ph idx="1" type="body"/>
          </p:nvPr>
        </p:nvSpPr>
        <p:spPr>
          <a:xfrm>
            <a:off x="628650" y="1369219"/>
            <a:ext cx="3886200" cy="3263504"/>
          </a:xfrm>
          <a:prstGeom prst="rect">
            <a:avLst/>
          </a:prstGeom>
          <a:noFill/>
          <a:ln>
            <a:noFill/>
          </a:ln>
        </p:spPr>
        <p:txBody>
          <a:bodyPr anchorCtr="0" anchor="t" bIns="45700" lIns="91425" spcFirstLastPara="1" rIns="91425" wrap="square" tIns="45700">
            <a:normAutofit/>
          </a:bodyPr>
          <a:lstStyle>
            <a:lvl1pPr indent="-342900" lvl="0" marL="457200" rtl="1" algn="r">
              <a:lnSpc>
                <a:spcPct val="90000"/>
              </a:lnSpc>
              <a:spcBef>
                <a:spcPts val="750"/>
              </a:spcBef>
              <a:spcAft>
                <a:spcPts val="0"/>
              </a:spcAft>
              <a:buClr>
                <a:schemeClr val="dk1"/>
              </a:buClr>
              <a:buSzPts val="1800"/>
              <a:buChar char="•"/>
              <a:defRPr/>
            </a:lvl1pPr>
            <a:lvl2pPr indent="-342900" lvl="1" marL="914400" rtl="1" algn="r">
              <a:lnSpc>
                <a:spcPct val="90000"/>
              </a:lnSpc>
              <a:spcBef>
                <a:spcPts val="375"/>
              </a:spcBef>
              <a:spcAft>
                <a:spcPts val="0"/>
              </a:spcAft>
              <a:buClr>
                <a:schemeClr val="dk1"/>
              </a:buClr>
              <a:buSzPts val="1800"/>
              <a:buChar char="•"/>
              <a:defRPr/>
            </a:lvl2pPr>
            <a:lvl3pPr indent="-342900" lvl="2" marL="1371600" rtl="1" algn="r">
              <a:lnSpc>
                <a:spcPct val="90000"/>
              </a:lnSpc>
              <a:spcBef>
                <a:spcPts val="375"/>
              </a:spcBef>
              <a:spcAft>
                <a:spcPts val="0"/>
              </a:spcAft>
              <a:buClr>
                <a:schemeClr val="dk1"/>
              </a:buClr>
              <a:buSzPts val="1800"/>
              <a:buChar char="•"/>
              <a:defRPr/>
            </a:lvl3pPr>
            <a:lvl4pPr indent="-342900" lvl="3" marL="1828800" rtl="1" algn="r">
              <a:lnSpc>
                <a:spcPct val="90000"/>
              </a:lnSpc>
              <a:spcBef>
                <a:spcPts val="375"/>
              </a:spcBef>
              <a:spcAft>
                <a:spcPts val="0"/>
              </a:spcAft>
              <a:buClr>
                <a:schemeClr val="dk1"/>
              </a:buClr>
              <a:buSzPts val="1800"/>
              <a:buChar char="•"/>
              <a:defRPr/>
            </a:lvl4pPr>
            <a:lvl5pPr indent="-342900" lvl="4" marL="2286000" rtl="1" algn="r">
              <a:lnSpc>
                <a:spcPct val="90000"/>
              </a:lnSpc>
              <a:spcBef>
                <a:spcPts val="375"/>
              </a:spcBef>
              <a:spcAft>
                <a:spcPts val="0"/>
              </a:spcAft>
              <a:buClr>
                <a:schemeClr val="dk1"/>
              </a:buClr>
              <a:buSzPts val="1800"/>
              <a:buChar char="•"/>
              <a:defRPr/>
            </a:lvl5pPr>
            <a:lvl6pPr indent="-342900" lvl="5" marL="2743200" rtl="1" algn="r">
              <a:lnSpc>
                <a:spcPct val="90000"/>
              </a:lnSpc>
              <a:spcBef>
                <a:spcPts val="375"/>
              </a:spcBef>
              <a:spcAft>
                <a:spcPts val="0"/>
              </a:spcAft>
              <a:buClr>
                <a:schemeClr val="dk1"/>
              </a:buClr>
              <a:buSzPts val="1800"/>
              <a:buChar char="•"/>
              <a:defRPr/>
            </a:lvl6pPr>
            <a:lvl7pPr indent="-342900" lvl="6" marL="3200400" rtl="1" algn="r">
              <a:lnSpc>
                <a:spcPct val="90000"/>
              </a:lnSpc>
              <a:spcBef>
                <a:spcPts val="375"/>
              </a:spcBef>
              <a:spcAft>
                <a:spcPts val="0"/>
              </a:spcAft>
              <a:buClr>
                <a:schemeClr val="dk1"/>
              </a:buClr>
              <a:buSzPts val="1800"/>
              <a:buChar char="•"/>
              <a:defRPr/>
            </a:lvl7pPr>
            <a:lvl8pPr indent="-342900" lvl="7" marL="3657600" rtl="1" algn="r">
              <a:lnSpc>
                <a:spcPct val="90000"/>
              </a:lnSpc>
              <a:spcBef>
                <a:spcPts val="375"/>
              </a:spcBef>
              <a:spcAft>
                <a:spcPts val="0"/>
              </a:spcAft>
              <a:buClr>
                <a:schemeClr val="dk1"/>
              </a:buClr>
              <a:buSzPts val="1800"/>
              <a:buChar char="•"/>
              <a:defRPr/>
            </a:lvl8pPr>
            <a:lvl9pPr indent="-342900" lvl="8" marL="4114800" rtl="1" algn="r">
              <a:lnSpc>
                <a:spcPct val="90000"/>
              </a:lnSpc>
              <a:spcBef>
                <a:spcPts val="375"/>
              </a:spcBef>
              <a:spcAft>
                <a:spcPts val="0"/>
              </a:spcAft>
              <a:buClr>
                <a:schemeClr val="dk1"/>
              </a:buClr>
              <a:buSzPts val="1800"/>
              <a:buChar char="•"/>
              <a:defRPr/>
            </a:lvl9pPr>
          </a:lstStyle>
          <a:p/>
        </p:txBody>
      </p:sp>
      <p:sp>
        <p:nvSpPr>
          <p:cNvPr id="40" name="Google Shape;40;p40"/>
          <p:cNvSpPr txBox="1"/>
          <p:nvPr>
            <p:ph idx="2" type="body"/>
          </p:nvPr>
        </p:nvSpPr>
        <p:spPr>
          <a:xfrm>
            <a:off x="4629150" y="1369219"/>
            <a:ext cx="3886200" cy="3263504"/>
          </a:xfrm>
          <a:prstGeom prst="rect">
            <a:avLst/>
          </a:prstGeom>
          <a:noFill/>
          <a:ln>
            <a:noFill/>
          </a:ln>
        </p:spPr>
        <p:txBody>
          <a:bodyPr anchorCtr="0" anchor="t" bIns="45700" lIns="91425" spcFirstLastPara="1" rIns="91425" wrap="square" tIns="45700">
            <a:normAutofit/>
          </a:bodyPr>
          <a:lstStyle>
            <a:lvl1pPr indent="-342900" lvl="0" marL="457200" rtl="1" algn="r">
              <a:lnSpc>
                <a:spcPct val="90000"/>
              </a:lnSpc>
              <a:spcBef>
                <a:spcPts val="750"/>
              </a:spcBef>
              <a:spcAft>
                <a:spcPts val="0"/>
              </a:spcAft>
              <a:buClr>
                <a:schemeClr val="dk1"/>
              </a:buClr>
              <a:buSzPts val="1800"/>
              <a:buChar char="•"/>
              <a:defRPr/>
            </a:lvl1pPr>
            <a:lvl2pPr indent="-342900" lvl="1" marL="914400" rtl="1" algn="r">
              <a:lnSpc>
                <a:spcPct val="90000"/>
              </a:lnSpc>
              <a:spcBef>
                <a:spcPts val="375"/>
              </a:spcBef>
              <a:spcAft>
                <a:spcPts val="0"/>
              </a:spcAft>
              <a:buClr>
                <a:schemeClr val="dk1"/>
              </a:buClr>
              <a:buSzPts val="1800"/>
              <a:buChar char="•"/>
              <a:defRPr/>
            </a:lvl2pPr>
            <a:lvl3pPr indent="-342900" lvl="2" marL="1371600" rtl="1" algn="r">
              <a:lnSpc>
                <a:spcPct val="90000"/>
              </a:lnSpc>
              <a:spcBef>
                <a:spcPts val="375"/>
              </a:spcBef>
              <a:spcAft>
                <a:spcPts val="0"/>
              </a:spcAft>
              <a:buClr>
                <a:schemeClr val="dk1"/>
              </a:buClr>
              <a:buSzPts val="1800"/>
              <a:buChar char="•"/>
              <a:defRPr/>
            </a:lvl3pPr>
            <a:lvl4pPr indent="-342900" lvl="3" marL="1828800" rtl="1" algn="r">
              <a:lnSpc>
                <a:spcPct val="90000"/>
              </a:lnSpc>
              <a:spcBef>
                <a:spcPts val="375"/>
              </a:spcBef>
              <a:spcAft>
                <a:spcPts val="0"/>
              </a:spcAft>
              <a:buClr>
                <a:schemeClr val="dk1"/>
              </a:buClr>
              <a:buSzPts val="1800"/>
              <a:buChar char="•"/>
              <a:defRPr/>
            </a:lvl4pPr>
            <a:lvl5pPr indent="-342900" lvl="4" marL="2286000" rtl="1" algn="r">
              <a:lnSpc>
                <a:spcPct val="90000"/>
              </a:lnSpc>
              <a:spcBef>
                <a:spcPts val="375"/>
              </a:spcBef>
              <a:spcAft>
                <a:spcPts val="0"/>
              </a:spcAft>
              <a:buClr>
                <a:schemeClr val="dk1"/>
              </a:buClr>
              <a:buSzPts val="1800"/>
              <a:buChar char="•"/>
              <a:defRPr/>
            </a:lvl5pPr>
            <a:lvl6pPr indent="-342900" lvl="5" marL="2743200" rtl="1" algn="r">
              <a:lnSpc>
                <a:spcPct val="90000"/>
              </a:lnSpc>
              <a:spcBef>
                <a:spcPts val="375"/>
              </a:spcBef>
              <a:spcAft>
                <a:spcPts val="0"/>
              </a:spcAft>
              <a:buClr>
                <a:schemeClr val="dk1"/>
              </a:buClr>
              <a:buSzPts val="1800"/>
              <a:buChar char="•"/>
              <a:defRPr/>
            </a:lvl6pPr>
            <a:lvl7pPr indent="-342900" lvl="6" marL="3200400" rtl="1" algn="r">
              <a:lnSpc>
                <a:spcPct val="90000"/>
              </a:lnSpc>
              <a:spcBef>
                <a:spcPts val="375"/>
              </a:spcBef>
              <a:spcAft>
                <a:spcPts val="0"/>
              </a:spcAft>
              <a:buClr>
                <a:schemeClr val="dk1"/>
              </a:buClr>
              <a:buSzPts val="1800"/>
              <a:buChar char="•"/>
              <a:defRPr/>
            </a:lvl7pPr>
            <a:lvl8pPr indent="-342900" lvl="7" marL="3657600" rtl="1" algn="r">
              <a:lnSpc>
                <a:spcPct val="90000"/>
              </a:lnSpc>
              <a:spcBef>
                <a:spcPts val="375"/>
              </a:spcBef>
              <a:spcAft>
                <a:spcPts val="0"/>
              </a:spcAft>
              <a:buClr>
                <a:schemeClr val="dk1"/>
              </a:buClr>
              <a:buSzPts val="1800"/>
              <a:buChar char="•"/>
              <a:defRPr/>
            </a:lvl8pPr>
            <a:lvl9pPr indent="-342900" lvl="8" marL="4114800" rtl="1" algn="r">
              <a:lnSpc>
                <a:spcPct val="90000"/>
              </a:lnSpc>
              <a:spcBef>
                <a:spcPts val="375"/>
              </a:spcBef>
              <a:spcAft>
                <a:spcPts val="0"/>
              </a:spcAft>
              <a:buClr>
                <a:schemeClr val="dk1"/>
              </a:buClr>
              <a:buSzPts val="1800"/>
              <a:buChar char="•"/>
              <a:defRPr/>
            </a:lvl9pPr>
          </a:lstStyle>
          <a:p/>
        </p:txBody>
      </p:sp>
      <p:sp>
        <p:nvSpPr>
          <p:cNvPr id="41" name="Google Shape;41;p40"/>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rtl="1" algn="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42" name="Google Shape;42;p40"/>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rtl="1" algn="ct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43" name="Google Shape;43;p40"/>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مقارنة" type="twoTxTwoObj">
  <p:cSld name="TWO_OBJECTS_WITH_TEXT">
    <p:spTree>
      <p:nvGrpSpPr>
        <p:cNvPr id="44" name="Shape 44"/>
        <p:cNvGrpSpPr/>
        <p:nvPr/>
      </p:nvGrpSpPr>
      <p:grpSpPr>
        <a:xfrm>
          <a:off x="0" y="0"/>
          <a:ext cx="0" cy="0"/>
          <a:chOff x="0" y="0"/>
          <a:chExt cx="0" cy="0"/>
        </a:xfrm>
      </p:grpSpPr>
      <p:sp>
        <p:nvSpPr>
          <p:cNvPr id="45" name="Google Shape;45;p41"/>
          <p:cNvSpPr txBox="1"/>
          <p:nvPr>
            <p:ph type="title"/>
          </p:nvPr>
        </p:nvSpPr>
        <p:spPr>
          <a:xfrm>
            <a:off x="629841" y="273844"/>
            <a:ext cx="7886700" cy="994172"/>
          </a:xfrm>
          <a:prstGeom prst="rect">
            <a:avLst/>
          </a:prstGeom>
          <a:noFill/>
          <a:ln>
            <a:noFill/>
          </a:ln>
        </p:spPr>
        <p:txBody>
          <a:bodyPr anchorCtr="0" anchor="ctr" bIns="45700" lIns="91425" spcFirstLastPara="1" rIns="91425" wrap="square" tIns="45700">
            <a:normAutofit/>
          </a:bodyPr>
          <a:lstStyle>
            <a:lvl1pPr lvl="0" rtl="1" algn="r">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41"/>
          <p:cNvSpPr txBox="1"/>
          <p:nvPr>
            <p:ph idx="1" type="body"/>
          </p:nvPr>
        </p:nvSpPr>
        <p:spPr>
          <a:xfrm>
            <a:off x="629842" y="1260872"/>
            <a:ext cx="3868340" cy="617934"/>
          </a:xfrm>
          <a:prstGeom prst="rect">
            <a:avLst/>
          </a:prstGeom>
          <a:noFill/>
          <a:ln>
            <a:noFill/>
          </a:ln>
        </p:spPr>
        <p:txBody>
          <a:bodyPr anchorCtr="0" anchor="b" bIns="45700" lIns="91425" spcFirstLastPara="1" rIns="91425" wrap="square" tIns="45700">
            <a:normAutofit/>
          </a:bodyPr>
          <a:lstStyle>
            <a:lvl1pPr indent="-228600" lvl="0" marL="457200" rtl="1" algn="r">
              <a:lnSpc>
                <a:spcPct val="90000"/>
              </a:lnSpc>
              <a:spcBef>
                <a:spcPts val="750"/>
              </a:spcBef>
              <a:spcAft>
                <a:spcPts val="0"/>
              </a:spcAft>
              <a:buClr>
                <a:schemeClr val="dk1"/>
              </a:buClr>
              <a:buSzPts val="1800"/>
              <a:buNone/>
              <a:defRPr b="1" sz="1800"/>
            </a:lvl1pPr>
            <a:lvl2pPr indent="-228600" lvl="1" marL="914400" rtl="1" algn="r">
              <a:lnSpc>
                <a:spcPct val="90000"/>
              </a:lnSpc>
              <a:spcBef>
                <a:spcPts val="375"/>
              </a:spcBef>
              <a:spcAft>
                <a:spcPts val="0"/>
              </a:spcAft>
              <a:buClr>
                <a:schemeClr val="dk1"/>
              </a:buClr>
              <a:buSzPts val="1500"/>
              <a:buNone/>
              <a:defRPr b="1" sz="1500"/>
            </a:lvl2pPr>
            <a:lvl3pPr indent="-228600" lvl="2" marL="1371600" rtl="1" algn="r">
              <a:lnSpc>
                <a:spcPct val="90000"/>
              </a:lnSpc>
              <a:spcBef>
                <a:spcPts val="375"/>
              </a:spcBef>
              <a:spcAft>
                <a:spcPts val="0"/>
              </a:spcAft>
              <a:buClr>
                <a:schemeClr val="dk1"/>
              </a:buClr>
              <a:buSzPts val="1350"/>
              <a:buNone/>
              <a:defRPr b="1" sz="1350"/>
            </a:lvl3pPr>
            <a:lvl4pPr indent="-228600" lvl="3" marL="1828800" rtl="1" algn="r">
              <a:lnSpc>
                <a:spcPct val="90000"/>
              </a:lnSpc>
              <a:spcBef>
                <a:spcPts val="375"/>
              </a:spcBef>
              <a:spcAft>
                <a:spcPts val="0"/>
              </a:spcAft>
              <a:buClr>
                <a:schemeClr val="dk1"/>
              </a:buClr>
              <a:buSzPts val="1200"/>
              <a:buNone/>
              <a:defRPr b="1" sz="1200"/>
            </a:lvl4pPr>
            <a:lvl5pPr indent="-228600" lvl="4" marL="2286000" rtl="1" algn="r">
              <a:lnSpc>
                <a:spcPct val="90000"/>
              </a:lnSpc>
              <a:spcBef>
                <a:spcPts val="375"/>
              </a:spcBef>
              <a:spcAft>
                <a:spcPts val="0"/>
              </a:spcAft>
              <a:buClr>
                <a:schemeClr val="dk1"/>
              </a:buClr>
              <a:buSzPts val="1200"/>
              <a:buNone/>
              <a:defRPr b="1" sz="1200"/>
            </a:lvl5pPr>
            <a:lvl6pPr indent="-228600" lvl="5" marL="2743200" rtl="1" algn="r">
              <a:lnSpc>
                <a:spcPct val="90000"/>
              </a:lnSpc>
              <a:spcBef>
                <a:spcPts val="375"/>
              </a:spcBef>
              <a:spcAft>
                <a:spcPts val="0"/>
              </a:spcAft>
              <a:buClr>
                <a:schemeClr val="dk1"/>
              </a:buClr>
              <a:buSzPts val="1200"/>
              <a:buNone/>
              <a:defRPr b="1" sz="1200"/>
            </a:lvl6pPr>
            <a:lvl7pPr indent="-228600" lvl="6" marL="3200400" rtl="1" algn="r">
              <a:lnSpc>
                <a:spcPct val="90000"/>
              </a:lnSpc>
              <a:spcBef>
                <a:spcPts val="375"/>
              </a:spcBef>
              <a:spcAft>
                <a:spcPts val="0"/>
              </a:spcAft>
              <a:buClr>
                <a:schemeClr val="dk1"/>
              </a:buClr>
              <a:buSzPts val="1200"/>
              <a:buNone/>
              <a:defRPr b="1" sz="1200"/>
            </a:lvl7pPr>
            <a:lvl8pPr indent="-228600" lvl="7" marL="3657600" rtl="1" algn="r">
              <a:lnSpc>
                <a:spcPct val="90000"/>
              </a:lnSpc>
              <a:spcBef>
                <a:spcPts val="375"/>
              </a:spcBef>
              <a:spcAft>
                <a:spcPts val="0"/>
              </a:spcAft>
              <a:buClr>
                <a:schemeClr val="dk1"/>
              </a:buClr>
              <a:buSzPts val="1200"/>
              <a:buNone/>
              <a:defRPr b="1" sz="1200"/>
            </a:lvl8pPr>
            <a:lvl9pPr indent="-228600" lvl="8" marL="4114800" rtl="1" algn="r">
              <a:lnSpc>
                <a:spcPct val="90000"/>
              </a:lnSpc>
              <a:spcBef>
                <a:spcPts val="375"/>
              </a:spcBef>
              <a:spcAft>
                <a:spcPts val="0"/>
              </a:spcAft>
              <a:buClr>
                <a:schemeClr val="dk1"/>
              </a:buClr>
              <a:buSzPts val="1200"/>
              <a:buNone/>
              <a:defRPr b="1" sz="1200"/>
            </a:lvl9pPr>
          </a:lstStyle>
          <a:p/>
        </p:txBody>
      </p:sp>
      <p:sp>
        <p:nvSpPr>
          <p:cNvPr id="47" name="Google Shape;47;p41"/>
          <p:cNvSpPr txBox="1"/>
          <p:nvPr>
            <p:ph idx="2" type="body"/>
          </p:nvPr>
        </p:nvSpPr>
        <p:spPr>
          <a:xfrm>
            <a:off x="629842" y="1878806"/>
            <a:ext cx="3868340" cy="2763441"/>
          </a:xfrm>
          <a:prstGeom prst="rect">
            <a:avLst/>
          </a:prstGeom>
          <a:noFill/>
          <a:ln>
            <a:noFill/>
          </a:ln>
        </p:spPr>
        <p:txBody>
          <a:bodyPr anchorCtr="0" anchor="t" bIns="45700" lIns="91425" spcFirstLastPara="1" rIns="91425" wrap="square" tIns="45700">
            <a:normAutofit/>
          </a:bodyPr>
          <a:lstStyle>
            <a:lvl1pPr indent="-342900" lvl="0" marL="457200" rtl="1" algn="r">
              <a:lnSpc>
                <a:spcPct val="90000"/>
              </a:lnSpc>
              <a:spcBef>
                <a:spcPts val="750"/>
              </a:spcBef>
              <a:spcAft>
                <a:spcPts val="0"/>
              </a:spcAft>
              <a:buClr>
                <a:schemeClr val="dk1"/>
              </a:buClr>
              <a:buSzPts val="1800"/>
              <a:buChar char="•"/>
              <a:defRPr/>
            </a:lvl1pPr>
            <a:lvl2pPr indent="-342900" lvl="1" marL="914400" rtl="1" algn="r">
              <a:lnSpc>
                <a:spcPct val="90000"/>
              </a:lnSpc>
              <a:spcBef>
                <a:spcPts val="375"/>
              </a:spcBef>
              <a:spcAft>
                <a:spcPts val="0"/>
              </a:spcAft>
              <a:buClr>
                <a:schemeClr val="dk1"/>
              </a:buClr>
              <a:buSzPts val="1800"/>
              <a:buChar char="•"/>
              <a:defRPr/>
            </a:lvl2pPr>
            <a:lvl3pPr indent="-342900" lvl="2" marL="1371600" rtl="1" algn="r">
              <a:lnSpc>
                <a:spcPct val="90000"/>
              </a:lnSpc>
              <a:spcBef>
                <a:spcPts val="375"/>
              </a:spcBef>
              <a:spcAft>
                <a:spcPts val="0"/>
              </a:spcAft>
              <a:buClr>
                <a:schemeClr val="dk1"/>
              </a:buClr>
              <a:buSzPts val="1800"/>
              <a:buChar char="•"/>
              <a:defRPr/>
            </a:lvl3pPr>
            <a:lvl4pPr indent="-342900" lvl="3" marL="1828800" rtl="1" algn="r">
              <a:lnSpc>
                <a:spcPct val="90000"/>
              </a:lnSpc>
              <a:spcBef>
                <a:spcPts val="375"/>
              </a:spcBef>
              <a:spcAft>
                <a:spcPts val="0"/>
              </a:spcAft>
              <a:buClr>
                <a:schemeClr val="dk1"/>
              </a:buClr>
              <a:buSzPts val="1800"/>
              <a:buChar char="•"/>
              <a:defRPr/>
            </a:lvl4pPr>
            <a:lvl5pPr indent="-342900" lvl="4" marL="2286000" rtl="1" algn="r">
              <a:lnSpc>
                <a:spcPct val="90000"/>
              </a:lnSpc>
              <a:spcBef>
                <a:spcPts val="375"/>
              </a:spcBef>
              <a:spcAft>
                <a:spcPts val="0"/>
              </a:spcAft>
              <a:buClr>
                <a:schemeClr val="dk1"/>
              </a:buClr>
              <a:buSzPts val="1800"/>
              <a:buChar char="•"/>
              <a:defRPr/>
            </a:lvl5pPr>
            <a:lvl6pPr indent="-342900" lvl="5" marL="2743200" rtl="1" algn="r">
              <a:lnSpc>
                <a:spcPct val="90000"/>
              </a:lnSpc>
              <a:spcBef>
                <a:spcPts val="375"/>
              </a:spcBef>
              <a:spcAft>
                <a:spcPts val="0"/>
              </a:spcAft>
              <a:buClr>
                <a:schemeClr val="dk1"/>
              </a:buClr>
              <a:buSzPts val="1800"/>
              <a:buChar char="•"/>
              <a:defRPr/>
            </a:lvl6pPr>
            <a:lvl7pPr indent="-342900" lvl="6" marL="3200400" rtl="1" algn="r">
              <a:lnSpc>
                <a:spcPct val="90000"/>
              </a:lnSpc>
              <a:spcBef>
                <a:spcPts val="375"/>
              </a:spcBef>
              <a:spcAft>
                <a:spcPts val="0"/>
              </a:spcAft>
              <a:buClr>
                <a:schemeClr val="dk1"/>
              </a:buClr>
              <a:buSzPts val="1800"/>
              <a:buChar char="•"/>
              <a:defRPr/>
            </a:lvl7pPr>
            <a:lvl8pPr indent="-342900" lvl="7" marL="3657600" rtl="1" algn="r">
              <a:lnSpc>
                <a:spcPct val="90000"/>
              </a:lnSpc>
              <a:spcBef>
                <a:spcPts val="375"/>
              </a:spcBef>
              <a:spcAft>
                <a:spcPts val="0"/>
              </a:spcAft>
              <a:buClr>
                <a:schemeClr val="dk1"/>
              </a:buClr>
              <a:buSzPts val="1800"/>
              <a:buChar char="•"/>
              <a:defRPr/>
            </a:lvl8pPr>
            <a:lvl9pPr indent="-342900" lvl="8" marL="4114800" rtl="1" algn="r">
              <a:lnSpc>
                <a:spcPct val="90000"/>
              </a:lnSpc>
              <a:spcBef>
                <a:spcPts val="375"/>
              </a:spcBef>
              <a:spcAft>
                <a:spcPts val="0"/>
              </a:spcAft>
              <a:buClr>
                <a:schemeClr val="dk1"/>
              </a:buClr>
              <a:buSzPts val="1800"/>
              <a:buChar char="•"/>
              <a:defRPr/>
            </a:lvl9pPr>
          </a:lstStyle>
          <a:p/>
        </p:txBody>
      </p:sp>
      <p:sp>
        <p:nvSpPr>
          <p:cNvPr id="48" name="Google Shape;48;p41"/>
          <p:cNvSpPr txBox="1"/>
          <p:nvPr>
            <p:ph idx="3" type="body"/>
          </p:nvPr>
        </p:nvSpPr>
        <p:spPr>
          <a:xfrm>
            <a:off x="4629150" y="1260872"/>
            <a:ext cx="3887391" cy="617934"/>
          </a:xfrm>
          <a:prstGeom prst="rect">
            <a:avLst/>
          </a:prstGeom>
          <a:noFill/>
          <a:ln>
            <a:noFill/>
          </a:ln>
        </p:spPr>
        <p:txBody>
          <a:bodyPr anchorCtr="0" anchor="b" bIns="45700" lIns="91425" spcFirstLastPara="1" rIns="91425" wrap="square" tIns="45700">
            <a:normAutofit/>
          </a:bodyPr>
          <a:lstStyle>
            <a:lvl1pPr indent="-228600" lvl="0" marL="457200" rtl="1" algn="r">
              <a:lnSpc>
                <a:spcPct val="90000"/>
              </a:lnSpc>
              <a:spcBef>
                <a:spcPts val="750"/>
              </a:spcBef>
              <a:spcAft>
                <a:spcPts val="0"/>
              </a:spcAft>
              <a:buClr>
                <a:schemeClr val="dk1"/>
              </a:buClr>
              <a:buSzPts val="1800"/>
              <a:buNone/>
              <a:defRPr b="1" sz="1800"/>
            </a:lvl1pPr>
            <a:lvl2pPr indent="-228600" lvl="1" marL="914400" rtl="1" algn="r">
              <a:lnSpc>
                <a:spcPct val="90000"/>
              </a:lnSpc>
              <a:spcBef>
                <a:spcPts val="375"/>
              </a:spcBef>
              <a:spcAft>
                <a:spcPts val="0"/>
              </a:spcAft>
              <a:buClr>
                <a:schemeClr val="dk1"/>
              </a:buClr>
              <a:buSzPts val="1500"/>
              <a:buNone/>
              <a:defRPr b="1" sz="1500"/>
            </a:lvl2pPr>
            <a:lvl3pPr indent="-228600" lvl="2" marL="1371600" rtl="1" algn="r">
              <a:lnSpc>
                <a:spcPct val="90000"/>
              </a:lnSpc>
              <a:spcBef>
                <a:spcPts val="375"/>
              </a:spcBef>
              <a:spcAft>
                <a:spcPts val="0"/>
              </a:spcAft>
              <a:buClr>
                <a:schemeClr val="dk1"/>
              </a:buClr>
              <a:buSzPts val="1350"/>
              <a:buNone/>
              <a:defRPr b="1" sz="1350"/>
            </a:lvl3pPr>
            <a:lvl4pPr indent="-228600" lvl="3" marL="1828800" rtl="1" algn="r">
              <a:lnSpc>
                <a:spcPct val="90000"/>
              </a:lnSpc>
              <a:spcBef>
                <a:spcPts val="375"/>
              </a:spcBef>
              <a:spcAft>
                <a:spcPts val="0"/>
              </a:spcAft>
              <a:buClr>
                <a:schemeClr val="dk1"/>
              </a:buClr>
              <a:buSzPts val="1200"/>
              <a:buNone/>
              <a:defRPr b="1" sz="1200"/>
            </a:lvl4pPr>
            <a:lvl5pPr indent="-228600" lvl="4" marL="2286000" rtl="1" algn="r">
              <a:lnSpc>
                <a:spcPct val="90000"/>
              </a:lnSpc>
              <a:spcBef>
                <a:spcPts val="375"/>
              </a:spcBef>
              <a:spcAft>
                <a:spcPts val="0"/>
              </a:spcAft>
              <a:buClr>
                <a:schemeClr val="dk1"/>
              </a:buClr>
              <a:buSzPts val="1200"/>
              <a:buNone/>
              <a:defRPr b="1" sz="1200"/>
            </a:lvl5pPr>
            <a:lvl6pPr indent="-228600" lvl="5" marL="2743200" rtl="1" algn="r">
              <a:lnSpc>
                <a:spcPct val="90000"/>
              </a:lnSpc>
              <a:spcBef>
                <a:spcPts val="375"/>
              </a:spcBef>
              <a:spcAft>
                <a:spcPts val="0"/>
              </a:spcAft>
              <a:buClr>
                <a:schemeClr val="dk1"/>
              </a:buClr>
              <a:buSzPts val="1200"/>
              <a:buNone/>
              <a:defRPr b="1" sz="1200"/>
            </a:lvl6pPr>
            <a:lvl7pPr indent="-228600" lvl="6" marL="3200400" rtl="1" algn="r">
              <a:lnSpc>
                <a:spcPct val="90000"/>
              </a:lnSpc>
              <a:spcBef>
                <a:spcPts val="375"/>
              </a:spcBef>
              <a:spcAft>
                <a:spcPts val="0"/>
              </a:spcAft>
              <a:buClr>
                <a:schemeClr val="dk1"/>
              </a:buClr>
              <a:buSzPts val="1200"/>
              <a:buNone/>
              <a:defRPr b="1" sz="1200"/>
            </a:lvl7pPr>
            <a:lvl8pPr indent="-228600" lvl="7" marL="3657600" rtl="1" algn="r">
              <a:lnSpc>
                <a:spcPct val="90000"/>
              </a:lnSpc>
              <a:spcBef>
                <a:spcPts val="375"/>
              </a:spcBef>
              <a:spcAft>
                <a:spcPts val="0"/>
              </a:spcAft>
              <a:buClr>
                <a:schemeClr val="dk1"/>
              </a:buClr>
              <a:buSzPts val="1200"/>
              <a:buNone/>
              <a:defRPr b="1" sz="1200"/>
            </a:lvl8pPr>
            <a:lvl9pPr indent="-228600" lvl="8" marL="4114800" rtl="1" algn="r">
              <a:lnSpc>
                <a:spcPct val="90000"/>
              </a:lnSpc>
              <a:spcBef>
                <a:spcPts val="375"/>
              </a:spcBef>
              <a:spcAft>
                <a:spcPts val="0"/>
              </a:spcAft>
              <a:buClr>
                <a:schemeClr val="dk1"/>
              </a:buClr>
              <a:buSzPts val="1200"/>
              <a:buNone/>
              <a:defRPr b="1" sz="1200"/>
            </a:lvl9pPr>
          </a:lstStyle>
          <a:p/>
        </p:txBody>
      </p:sp>
      <p:sp>
        <p:nvSpPr>
          <p:cNvPr id="49" name="Google Shape;49;p41"/>
          <p:cNvSpPr txBox="1"/>
          <p:nvPr>
            <p:ph idx="4" type="body"/>
          </p:nvPr>
        </p:nvSpPr>
        <p:spPr>
          <a:xfrm>
            <a:off x="4629150" y="1878806"/>
            <a:ext cx="3887391" cy="2763441"/>
          </a:xfrm>
          <a:prstGeom prst="rect">
            <a:avLst/>
          </a:prstGeom>
          <a:noFill/>
          <a:ln>
            <a:noFill/>
          </a:ln>
        </p:spPr>
        <p:txBody>
          <a:bodyPr anchorCtr="0" anchor="t" bIns="45700" lIns="91425" spcFirstLastPara="1" rIns="91425" wrap="square" tIns="45700">
            <a:normAutofit/>
          </a:bodyPr>
          <a:lstStyle>
            <a:lvl1pPr indent="-342900" lvl="0" marL="457200" rtl="1" algn="r">
              <a:lnSpc>
                <a:spcPct val="90000"/>
              </a:lnSpc>
              <a:spcBef>
                <a:spcPts val="750"/>
              </a:spcBef>
              <a:spcAft>
                <a:spcPts val="0"/>
              </a:spcAft>
              <a:buClr>
                <a:schemeClr val="dk1"/>
              </a:buClr>
              <a:buSzPts val="1800"/>
              <a:buChar char="•"/>
              <a:defRPr/>
            </a:lvl1pPr>
            <a:lvl2pPr indent="-342900" lvl="1" marL="914400" rtl="1" algn="r">
              <a:lnSpc>
                <a:spcPct val="90000"/>
              </a:lnSpc>
              <a:spcBef>
                <a:spcPts val="375"/>
              </a:spcBef>
              <a:spcAft>
                <a:spcPts val="0"/>
              </a:spcAft>
              <a:buClr>
                <a:schemeClr val="dk1"/>
              </a:buClr>
              <a:buSzPts val="1800"/>
              <a:buChar char="•"/>
              <a:defRPr/>
            </a:lvl2pPr>
            <a:lvl3pPr indent="-342900" lvl="2" marL="1371600" rtl="1" algn="r">
              <a:lnSpc>
                <a:spcPct val="90000"/>
              </a:lnSpc>
              <a:spcBef>
                <a:spcPts val="375"/>
              </a:spcBef>
              <a:spcAft>
                <a:spcPts val="0"/>
              </a:spcAft>
              <a:buClr>
                <a:schemeClr val="dk1"/>
              </a:buClr>
              <a:buSzPts val="1800"/>
              <a:buChar char="•"/>
              <a:defRPr/>
            </a:lvl3pPr>
            <a:lvl4pPr indent="-342900" lvl="3" marL="1828800" rtl="1" algn="r">
              <a:lnSpc>
                <a:spcPct val="90000"/>
              </a:lnSpc>
              <a:spcBef>
                <a:spcPts val="375"/>
              </a:spcBef>
              <a:spcAft>
                <a:spcPts val="0"/>
              </a:spcAft>
              <a:buClr>
                <a:schemeClr val="dk1"/>
              </a:buClr>
              <a:buSzPts val="1800"/>
              <a:buChar char="•"/>
              <a:defRPr/>
            </a:lvl4pPr>
            <a:lvl5pPr indent="-342900" lvl="4" marL="2286000" rtl="1" algn="r">
              <a:lnSpc>
                <a:spcPct val="90000"/>
              </a:lnSpc>
              <a:spcBef>
                <a:spcPts val="375"/>
              </a:spcBef>
              <a:spcAft>
                <a:spcPts val="0"/>
              </a:spcAft>
              <a:buClr>
                <a:schemeClr val="dk1"/>
              </a:buClr>
              <a:buSzPts val="1800"/>
              <a:buChar char="•"/>
              <a:defRPr/>
            </a:lvl5pPr>
            <a:lvl6pPr indent="-342900" lvl="5" marL="2743200" rtl="1" algn="r">
              <a:lnSpc>
                <a:spcPct val="90000"/>
              </a:lnSpc>
              <a:spcBef>
                <a:spcPts val="375"/>
              </a:spcBef>
              <a:spcAft>
                <a:spcPts val="0"/>
              </a:spcAft>
              <a:buClr>
                <a:schemeClr val="dk1"/>
              </a:buClr>
              <a:buSzPts val="1800"/>
              <a:buChar char="•"/>
              <a:defRPr/>
            </a:lvl6pPr>
            <a:lvl7pPr indent="-342900" lvl="6" marL="3200400" rtl="1" algn="r">
              <a:lnSpc>
                <a:spcPct val="90000"/>
              </a:lnSpc>
              <a:spcBef>
                <a:spcPts val="375"/>
              </a:spcBef>
              <a:spcAft>
                <a:spcPts val="0"/>
              </a:spcAft>
              <a:buClr>
                <a:schemeClr val="dk1"/>
              </a:buClr>
              <a:buSzPts val="1800"/>
              <a:buChar char="•"/>
              <a:defRPr/>
            </a:lvl7pPr>
            <a:lvl8pPr indent="-342900" lvl="7" marL="3657600" rtl="1" algn="r">
              <a:lnSpc>
                <a:spcPct val="90000"/>
              </a:lnSpc>
              <a:spcBef>
                <a:spcPts val="375"/>
              </a:spcBef>
              <a:spcAft>
                <a:spcPts val="0"/>
              </a:spcAft>
              <a:buClr>
                <a:schemeClr val="dk1"/>
              </a:buClr>
              <a:buSzPts val="1800"/>
              <a:buChar char="•"/>
              <a:defRPr/>
            </a:lvl8pPr>
            <a:lvl9pPr indent="-342900" lvl="8" marL="4114800" rtl="1" algn="r">
              <a:lnSpc>
                <a:spcPct val="90000"/>
              </a:lnSpc>
              <a:spcBef>
                <a:spcPts val="375"/>
              </a:spcBef>
              <a:spcAft>
                <a:spcPts val="0"/>
              </a:spcAft>
              <a:buClr>
                <a:schemeClr val="dk1"/>
              </a:buClr>
              <a:buSzPts val="1800"/>
              <a:buChar char="•"/>
              <a:defRPr/>
            </a:lvl9pPr>
          </a:lstStyle>
          <a:p/>
        </p:txBody>
      </p:sp>
      <p:sp>
        <p:nvSpPr>
          <p:cNvPr id="50" name="Google Shape;50;p41"/>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rtl="1" algn="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51" name="Google Shape;51;p41"/>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rtl="1" algn="ct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52" name="Google Shape;52;p41"/>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عنوان فقط" type="titleOnly">
  <p:cSld name="TITLE_ONLY">
    <p:spTree>
      <p:nvGrpSpPr>
        <p:cNvPr id="53" name="Shape 53"/>
        <p:cNvGrpSpPr/>
        <p:nvPr/>
      </p:nvGrpSpPr>
      <p:grpSpPr>
        <a:xfrm>
          <a:off x="0" y="0"/>
          <a:ext cx="0" cy="0"/>
          <a:chOff x="0" y="0"/>
          <a:chExt cx="0" cy="0"/>
        </a:xfrm>
      </p:grpSpPr>
      <p:sp>
        <p:nvSpPr>
          <p:cNvPr id="54" name="Google Shape;54;p42"/>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rtl="1" algn="r">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42"/>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rtl="1" algn="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56" name="Google Shape;56;p42"/>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rtl="1" algn="ct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57" name="Google Shape;57;p42"/>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حتوى مع التسمية التوضيحية" type="objTx">
  <p:cSld name="OBJECT_WITH_CAPTION_TEXT">
    <p:spTree>
      <p:nvGrpSpPr>
        <p:cNvPr id="58" name="Shape 58"/>
        <p:cNvGrpSpPr/>
        <p:nvPr/>
      </p:nvGrpSpPr>
      <p:grpSpPr>
        <a:xfrm>
          <a:off x="0" y="0"/>
          <a:ext cx="0" cy="0"/>
          <a:chOff x="0" y="0"/>
          <a:chExt cx="0" cy="0"/>
        </a:xfrm>
      </p:grpSpPr>
      <p:sp>
        <p:nvSpPr>
          <p:cNvPr id="59" name="Google Shape;59;p43"/>
          <p:cNvSpPr txBox="1"/>
          <p:nvPr>
            <p:ph type="title"/>
          </p:nvPr>
        </p:nvSpPr>
        <p:spPr>
          <a:xfrm>
            <a:off x="629841" y="342900"/>
            <a:ext cx="2949178" cy="1200150"/>
          </a:xfrm>
          <a:prstGeom prst="rect">
            <a:avLst/>
          </a:prstGeom>
          <a:noFill/>
          <a:ln>
            <a:noFill/>
          </a:ln>
        </p:spPr>
        <p:txBody>
          <a:bodyPr anchorCtr="0" anchor="b" bIns="45700" lIns="91425" spcFirstLastPara="1" rIns="91425" wrap="square" tIns="45700">
            <a:normAutofit/>
          </a:bodyPr>
          <a:lstStyle>
            <a:lvl1pPr lvl="0" rtl="1" algn="r">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43"/>
          <p:cNvSpPr txBox="1"/>
          <p:nvPr>
            <p:ph idx="1" type="body"/>
          </p:nvPr>
        </p:nvSpPr>
        <p:spPr>
          <a:xfrm>
            <a:off x="3887391" y="740569"/>
            <a:ext cx="4629150" cy="3655219"/>
          </a:xfrm>
          <a:prstGeom prst="rect">
            <a:avLst/>
          </a:prstGeom>
          <a:noFill/>
          <a:ln>
            <a:noFill/>
          </a:ln>
        </p:spPr>
        <p:txBody>
          <a:bodyPr anchorCtr="0" anchor="t" bIns="45700" lIns="91425" spcFirstLastPara="1" rIns="91425" wrap="square" tIns="45700">
            <a:normAutofit/>
          </a:bodyPr>
          <a:lstStyle>
            <a:lvl1pPr indent="-381000" lvl="0" marL="457200" rtl="1" algn="r">
              <a:lnSpc>
                <a:spcPct val="90000"/>
              </a:lnSpc>
              <a:spcBef>
                <a:spcPts val="750"/>
              </a:spcBef>
              <a:spcAft>
                <a:spcPts val="0"/>
              </a:spcAft>
              <a:buClr>
                <a:schemeClr val="dk1"/>
              </a:buClr>
              <a:buSzPts val="2400"/>
              <a:buChar char="•"/>
              <a:defRPr sz="2400"/>
            </a:lvl1pPr>
            <a:lvl2pPr indent="-361950" lvl="1" marL="914400" rtl="1" algn="r">
              <a:lnSpc>
                <a:spcPct val="90000"/>
              </a:lnSpc>
              <a:spcBef>
                <a:spcPts val="375"/>
              </a:spcBef>
              <a:spcAft>
                <a:spcPts val="0"/>
              </a:spcAft>
              <a:buClr>
                <a:schemeClr val="dk1"/>
              </a:buClr>
              <a:buSzPts val="2100"/>
              <a:buChar char="•"/>
              <a:defRPr sz="2100"/>
            </a:lvl2pPr>
            <a:lvl3pPr indent="-342900" lvl="2" marL="1371600" rtl="1" algn="r">
              <a:lnSpc>
                <a:spcPct val="90000"/>
              </a:lnSpc>
              <a:spcBef>
                <a:spcPts val="375"/>
              </a:spcBef>
              <a:spcAft>
                <a:spcPts val="0"/>
              </a:spcAft>
              <a:buClr>
                <a:schemeClr val="dk1"/>
              </a:buClr>
              <a:buSzPts val="1800"/>
              <a:buChar char="•"/>
              <a:defRPr sz="1800"/>
            </a:lvl3pPr>
            <a:lvl4pPr indent="-323850" lvl="3" marL="1828800" rtl="1" algn="r">
              <a:lnSpc>
                <a:spcPct val="90000"/>
              </a:lnSpc>
              <a:spcBef>
                <a:spcPts val="375"/>
              </a:spcBef>
              <a:spcAft>
                <a:spcPts val="0"/>
              </a:spcAft>
              <a:buClr>
                <a:schemeClr val="dk1"/>
              </a:buClr>
              <a:buSzPts val="1500"/>
              <a:buChar char="•"/>
              <a:defRPr sz="1500"/>
            </a:lvl4pPr>
            <a:lvl5pPr indent="-323850" lvl="4" marL="2286000" rtl="1" algn="r">
              <a:lnSpc>
                <a:spcPct val="90000"/>
              </a:lnSpc>
              <a:spcBef>
                <a:spcPts val="375"/>
              </a:spcBef>
              <a:spcAft>
                <a:spcPts val="0"/>
              </a:spcAft>
              <a:buClr>
                <a:schemeClr val="dk1"/>
              </a:buClr>
              <a:buSzPts val="1500"/>
              <a:buChar char="•"/>
              <a:defRPr sz="1500"/>
            </a:lvl5pPr>
            <a:lvl6pPr indent="-323850" lvl="5" marL="2743200" rtl="1" algn="r">
              <a:lnSpc>
                <a:spcPct val="90000"/>
              </a:lnSpc>
              <a:spcBef>
                <a:spcPts val="375"/>
              </a:spcBef>
              <a:spcAft>
                <a:spcPts val="0"/>
              </a:spcAft>
              <a:buClr>
                <a:schemeClr val="dk1"/>
              </a:buClr>
              <a:buSzPts val="1500"/>
              <a:buChar char="•"/>
              <a:defRPr sz="1500"/>
            </a:lvl6pPr>
            <a:lvl7pPr indent="-323850" lvl="6" marL="3200400" rtl="1" algn="r">
              <a:lnSpc>
                <a:spcPct val="90000"/>
              </a:lnSpc>
              <a:spcBef>
                <a:spcPts val="375"/>
              </a:spcBef>
              <a:spcAft>
                <a:spcPts val="0"/>
              </a:spcAft>
              <a:buClr>
                <a:schemeClr val="dk1"/>
              </a:buClr>
              <a:buSzPts val="1500"/>
              <a:buChar char="•"/>
              <a:defRPr sz="1500"/>
            </a:lvl7pPr>
            <a:lvl8pPr indent="-323850" lvl="7" marL="3657600" rtl="1" algn="r">
              <a:lnSpc>
                <a:spcPct val="90000"/>
              </a:lnSpc>
              <a:spcBef>
                <a:spcPts val="375"/>
              </a:spcBef>
              <a:spcAft>
                <a:spcPts val="0"/>
              </a:spcAft>
              <a:buClr>
                <a:schemeClr val="dk1"/>
              </a:buClr>
              <a:buSzPts val="1500"/>
              <a:buChar char="•"/>
              <a:defRPr sz="1500"/>
            </a:lvl8pPr>
            <a:lvl9pPr indent="-323850" lvl="8" marL="4114800" rtl="1" algn="r">
              <a:lnSpc>
                <a:spcPct val="90000"/>
              </a:lnSpc>
              <a:spcBef>
                <a:spcPts val="375"/>
              </a:spcBef>
              <a:spcAft>
                <a:spcPts val="0"/>
              </a:spcAft>
              <a:buClr>
                <a:schemeClr val="dk1"/>
              </a:buClr>
              <a:buSzPts val="1500"/>
              <a:buChar char="•"/>
              <a:defRPr sz="1500"/>
            </a:lvl9pPr>
          </a:lstStyle>
          <a:p/>
        </p:txBody>
      </p:sp>
      <p:sp>
        <p:nvSpPr>
          <p:cNvPr id="61" name="Google Shape;61;p43"/>
          <p:cNvSpPr txBox="1"/>
          <p:nvPr>
            <p:ph idx="2" type="body"/>
          </p:nvPr>
        </p:nvSpPr>
        <p:spPr>
          <a:xfrm>
            <a:off x="629841" y="1543050"/>
            <a:ext cx="2949178" cy="2858691"/>
          </a:xfrm>
          <a:prstGeom prst="rect">
            <a:avLst/>
          </a:prstGeom>
          <a:noFill/>
          <a:ln>
            <a:noFill/>
          </a:ln>
        </p:spPr>
        <p:txBody>
          <a:bodyPr anchorCtr="0" anchor="t" bIns="45700" lIns="91425" spcFirstLastPara="1" rIns="91425" wrap="square" tIns="45700">
            <a:normAutofit/>
          </a:bodyPr>
          <a:lstStyle>
            <a:lvl1pPr indent="-228600" lvl="0" marL="457200" rtl="1" algn="r">
              <a:lnSpc>
                <a:spcPct val="90000"/>
              </a:lnSpc>
              <a:spcBef>
                <a:spcPts val="750"/>
              </a:spcBef>
              <a:spcAft>
                <a:spcPts val="0"/>
              </a:spcAft>
              <a:buClr>
                <a:schemeClr val="dk1"/>
              </a:buClr>
              <a:buSzPts val="1200"/>
              <a:buNone/>
              <a:defRPr sz="1200"/>
            </a:lvl1pPr>
            <a:lvl2pPr indent="-228600" lvl="1" marL="914400" rtl="1" algn="r">
              <a:lnSpc>
                <a:spcPct val="90000"/>
              </a:lnSpc>
              <a:spcBef>
                <a:spcPts val="375"/>
              </a:spcBef>
              <a:spcAft>
                <a:spcPts val="0"/>
              </a:spcAft>
              <a:buClr>
                <a:schemeClr val="dk1"/>
              </a:buClr>
              <a:buSzPts val="1050"/>
              <a:buNone/>
              <a:defRPr sz="1050"/>
            </a:lvl2pPr>
            <a:lvl3pPr indent="-228600" lvl="2" marL="1371600" rtl="1" algn="r">
              <a:lnSpc>
                <a:spcPct val="90000"/>
              </a:lnSpc>
              <a:spcBef>
                <a:spcPts val="375"/>
              </a:spcBef>
              <a:spcAft>
                <a:spcPts val="0"/>
              </a:spcAft>
              <a:buClr>
                <a:schemeClr val="dk1"/>
              </a:buClr>
              <a:buSzPts val="900"/>
              <a:buNone/>
              <a:defRPr sz="900"/>
            </a:lvl3pPr>
            <a:lvl4pPr indent="-228600" lvl="3" marL="1828800" rtl="1" algn="r">
              <a:lnSpc>
                <a:spcPct val="90000"/>
              </a:lnSpc>
              <a:spcBef>
                <a:spcPts val="375"/>
              </a:spcBef>
              <a:spcAft>
                <a:spcPts val="0"/>
              </a:spcAft>
              <a:buClr>
                <a:schemeClr val="dk1"/>
              </a:buClr>
              <a:buSzPts val="750"/>
              <a:buNone/>
              <a:defRPr sz="750"/>
            </a:lvl4pPr>
            <a:lvl5pPr indent="-228600" lvl="4" marL="2286000" rtl="1" algn="r">
              <a:lnSpc>
                <a:spcPct val="90000"/>
              </a:lnSpc>
              <a:spcBef>
                <a:spcPts val="375"/>
              </a:spcBef>
              <a:spcAft>
                <a:spcPts val="0"/>
              </a:spcAft>
              <a:buClr>
                <a:schemeClr val="dk1"/>
              </a:buClr>
              <a:buSzPts val="750"/>
              <a:buNone/>
              <a:defRPr sz="750"/>
            </a:lvl5pPr>
            <a:lvl6pPr indent="-228600" lvl="5" marL="2743200" rtl="1" algn="r">
              <a:lnSpc>
                <a:spcPct val="90000"/>
              </a:lnSpc>
              <a:spcBef>
                <a:spcPts val="375"/>
              </a:spcBef>
              <a:spcAft>
                <a:spcPts val="0"/>
              </a:spcAft>
              <a:buClr>
                <a:schemeClr val="dk1"/>
              </a:buClr>
              <a:buSzPts val="750"/>
              <a:buNone/>
              <a:defRPr sz="750"/>
            </a:lvl6pPr>
            <a:lvl7pPr indent="-228600" lvl="6" marL="3200400" rtl="1" algn="r">
              <a:lnSpc>
                <a:spcPct val="90000"/>
              </a:lnSpc>
              <a:spcBef>
                <a:spcPts val="375"/>
              </a:spcBef>
              <a:spcAft>
                <a:spcPts val="0"/>
              </a:spcAft>
              <a:buClr>
                <a:schemeClr val="dk1"/>
              </a:buClr>
              <a:buSzPts val="750"/>
              <a:buNone/>
              <a:defRPr sz="750"/>
            </a:lvl7pPr>
            <a:lvl8pPr indent="-228600" lvl="7" marL="3657600" rtl="1" algn="r">
              <a:lnSpc>
                <a:spcPct val="90000"/>
              </a:lnSpc>
              <a:spcBef>
                <a:spcPts val="375"/>
              </a:spcBef>
              <a:spcAft>
                <a:spcPts val="0"/>
              </a:spcAft>
              <a:buClr>
                <a:schemeClr val="dk1"/>
              </a:buClr>
              <a:buSzPts val="750"/>
              <a:buNone/>
              <a:defRPr sz="750"/>
            </a:lvl8pPr>
            <a:lvl9pPr indent="-228600" lvl="8" marL="4114800" rtl="1" algn="r">
              <a:lnSpc>
                <a:spcPct val="90000"/>
              </a:lnSpc>
              <a:spcBef>
                <a:spcPts val="375"/>
              </a:spcBef>
              <a:spcAft>
                <a:spcPts val="0"/>
              </a:spcAft>
              <a:buClr>
                <a:schemeClr val="dk1"/>
              </a:buClr>
              <a:buSzPts val="750"/>
              <a:buNone/>
              <a:defRPr sz="750"/>
            </a:lvl9pPr>
          </a:lstStyle>
          <a:p/>
        </p:txBody>
      </p:sp>
      <p:sp>
        <p:nvSpPr>
          <p:cNvPr id="62" name="Google Shape;62;p43"/>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rtl="1" algn="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63" name="Google Shape;63;p43"/>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rtl="1" algn="ct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64" name="Google Shape;64;p43"/>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2.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4" Type="http://schemas.openxmlformats.org/officeDocument/2006/relationships/theme" Target="../theme/theme2.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34"/>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marR="0" rtl="1" algn="r">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34"/>
          <p:cNvSpPr txBox="1"/>
          <p:nvPr>
            <p:ph idx="1" type="body"/>
          </p:nvPr>
        </p:nvSpPr>
        <p:spPr>
          <a:xfrm>
            <a:off x="628650" y="1369219"/>
            <a:ext cx="7886700" cy="3263504"/>
          </a:xfrm>
          <a:prstGeom prst="rect">
            <a:avLst/>
          </a:prstGeom>
          <a:noFill/>
          <a:ln>
            <a:noFill/>
          </a:ln>
        </p:spPr>
        <p:txBody>
          <a:bodyPr anchorCtr="0" anchor="t" bIns="45700" lIns="91425" spcFirstLastPara="1" rIns="91425" wrap="square" tIns="45700">
            <a:normAutofit/>
          </a:bodyPr>
          <a:lstStyle>
            <a:lvl1pPr indent="-361950" lvl="0" marL="457200" marR="0" rtl="1" algn="r">
              <a:lnSpc>
                <a:spcPct val="90000"/>
              </a:lnSpc>
              <a:spcBef>
                <a:spcPts val="75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1" algn="r">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1" algn="r">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4325" lvl="3" marL="1828800" marR="0" rtl="1" algn="r">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4pPr>
            <a:lvl5pPr indent="-314325" lvl="4" marL="2286000" marR="0" rtl="1" algn="r">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5pPr>
            <a:lvl6pPr indent="-314325" lvl="5" marL="2743200" marR="0" rtl="1" algn="r">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1" algn="r">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1" algn="r">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1" algn="r">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8" name="Google Shape;8;p34"/>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marR="0" rtl="1" algn="r">
              <a:lnSpc>
                <a:spcPct val="100000"/>
              </a:lnSpc>
              <a:spcBef>
                <a:spcPts val="0"/>
              </a:spcBef>
              <a:spcAft>
                <a:spcPts val="0"/>
              </a:spcAft>
              <a:buClr>
                <a:srgbClr val="888888"/>
              </a:buClr>
              <a:buSzPts val="900"/>
              <a:buFont typeface="Arial"/>
              <a:buNone/>
              <a:defRPr b="0" i="0" sz="900" u="none" cap="none" strike="noStrike">
                <a:solidFill>
                  <a:srgbClr val="888888"/>
                </a:solidFill>
                <a:latin typeface="Arial"/>
                <a:ea typeface="Arial"/>
                <a:cs typeface="Arial"/>
                <a:sym typeface="Arial"/>
              </a:defRPr>
            </a:lvl1pPr>
            <a:lvl2pPr lvl="1"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9" name="Google Shape;9;p34"/>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marR="0" rtl="1" algn="ctr">
              <a:lnSpc>
                <a:spcPct val="100000"/>
              </a:lnSpc>
              <a:spcBef>
                <a:spcPts val="0"/>
              </a:spcBef>
              <a:spcAft>
                <a:spcPts val="0"/>
              </a:spcAft>
              <a:buClr>
                <a:srgbClr val="888888"/>
              </a:buClr>
              <a:buSzPts val="900"/>
              <a:buFont typeface="Arial"/>
              <a:buNone/>
              <a:defRPr b="0" i="0" sz="900" u="none" cap="none" strike="noStrike">
                <a:solidFill>
                  <a:srgbClr val="888888"/>
                </a:solidFill>
                <a:latin typeface="Arial"/>
                <a:ea typeface="Arial"/>
                <a:cs typeface="Arial"/>
                <a:sym typeface="Arial"/>
              </a:defRPr>
            </a:lvl1pPr>
            <a:lvl2pPr lvl="1"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0" name="Google Shape;10;p34"/>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pn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7" name="Shape 87"/>
        <p:cNvGrpSpPr/>
        <p:nvPr/>
      </p:nvGrpSpPr>
      <p:grpSpPr>
        <a:xfrm>
          <a:off x="0" y="0"/>
          <a:ext cx="0" cy="0"/>
          <a:chOff x="0" y="0"/>
          <a:chExt cx="0" cy="0"/>
        </a:xfrm>
      </p:grpSpPr>
      <p:sp>
        <p:nvSpPr>
          <p:cNvPr id="88" name="Google Shape;88;p1"/>
          <p:cNvSpPr txBox="1"/>
          <p:nvPr>
            <p:ph idx="12" type="sldNum"/>
          </p:nvPr>
        </p:nvSpPr>
        <p:spPr>
          <a:xfrm>
            <a:off x="6942582" y="4776407"/>
            <a:ext cx="2057400" cy="273844"/>
          </a:xfrm>
          <a:prstGeom prst="rect">
            <a:avLst/>
          </a:prstGeom>
          <a:noFill/>
          <a:ln>
            <a:noFill/>
          </a:ln>
        </p:spPr>
        <p:txBody>
          <a:bodyPr anchorCtr="0" anchor="ctr" bIns="45700" lIns="91425" spcFirstLastPara="1" rIns="91425" wrap="square" tIns="45700">
            <a:noAutofit/>
          </a:bodyPr>
          <a:lstStyle/>
          <a:p>
            <a:pPr indent="0" lvl="0" marL="0" rtl="1" algn="r">
              <a:lnSpc>
                <a:spcPct val="100000"/>
              </a:lnSpc>
              <a:spcBef>
                <a:spcPts val="0"/>
              </a:spcBef>
              <a:spcAft>
                <a:spcPts val="0"/>
              </a:spcAft>
              <a:buClr>
                <a:schemeClr val="lt1"/>
              </a:buClr>
              <a:buSzPts val="1200"/>
              <a:buFont typeface="Arial"/>
              <a:buNone/>
            </a:pPr>
            <a:fld id="{00000000-1234-1234-1234-123412341234}" type="slidenum">
              <a:rPr b="1" lang="ar-SA" sz="1200">
                <a:solidFill>
                  <a:schemeClr val="lt1"/>
                </a:solidFill>
              </a:rPr>
              <a:t>‹#›</a:t>
            </a:fld>
            <a:endParaRPr b="1" sz="1200">
              <a:solidFill>
                <a:schemeClr val="lt1"/>
              </a:solidFill>
            </a:endParaRPr>
          </a:p>
        </p:txBody>
      </p:sp>
      <p:sp>
        <p:nvSpPr>
          <p:cNvPr id="89" name="Google Shape;89;p1"/>
          <p:cNvSpPr txBox="1"/>
          <p:nvPr/>
        </p:nvSpPr>
        <p:spPr>
          <a:xfrm>
            <a:off x="867133" y="291286"/>
            <a:ext cx="7285500" cy="523200"/>
          </a:xfrm>
          <a:prstGeom prst="rect">
            <a:avLst/>
          </a:prstGeom>
          <a:solidFill>
            <a:srgbClr val="385623"/>
          </a:solidFill>
          <a:ln>
            <a:noFill/>
          </a:ln>
        </p:spPr>
        <p:txBody>
          <a:bodyPr anchorCtr="0" anchor="t" bIns="45700" lIns="91425" spcFirstLastPara="1" rIns="91425" wrap="square" tIns="45700">
            <a:spAutoFit/>
          </a:bodyPr>
          <a:lstStyle/>
          <a:p>
            <a:pPr indent="0" lvl="0" marL="0" marR="0" rtl="1" algn="ctr">
              <a:lnSpc>
                <a:spcPct val="115000"/>
              </a:lnSpc>
              <a:spcBef>
                <a:spcPts val="0"/>
              </a:spcBef>
              <a:spcAft>
                <a:spcPts val="0"/>
              </a:spcAft>
              <a:buClr>
                <a:schemeClr val="lt1"/>
              </a:buClr>
              <a:buSzPts val="2800"/>
              <a:buFont typeface="Arial"/>
              <a:buNone/>
            </a:pPr>
            <a:r>
              <a:rPr b="1" i="0" lang="ar-SA" sz="2800" u="none" cap="none" strike="noStrike">
                <a:solidFill>
                  <a:schemeClr val="lt1"/>
                </a:solidFill>
                <a:latin typeface="Arial"/>
                <a:ea typeface="Arial"/>
                <a:cs typeface="Arial"/>
                <a:sym typeface="Arial"/>
              </a:rPr>
              <a:t>تدريب الأقران </a:t>
            </a:r>
            <a:r>
              <a:rPr b="1" i="0" lang="ar-SA" sz="2800" u="none" cap="none" strike="noStrike">
                <a:solidFill>
                  <a:schemeClr val="lt1"/>
                </a:solidFill>
                <a:latin typeface="Arial"/>
                <a:ea typeface="Arial"/>
                <a:cs typeface="Arial"/>
                <a:sym typeface="Arial"/>
                <a:extLst>
                  <a:ext uri="http://customooxmlschemas.google.com/">
                    <go:slidesCustomData xmlns:go="http://customooxmlschemas.google.com/" textRoundtripDataId="0"/>
                  </a:ext>
                </a:extLst>
              </a:rPr>
              <a:t>للمعلمين</a:t>
            </a:r>
            <a:r>
              <a:rPr b="1" i="0" lang="ar-SA" sz="2800" u="none" cap="none" strike="noStrike">
                <a:solidFill>
                  <a:schemeClr val="lt1"/>
                </a:solidFill>
                <a:latin typeface="Arial"/>
                <a:ea typeface="Arial"/>
                <a:cs typeface="Arial"/>
                <a:sym typeface="Arial"/>
              </a:rPr>
              <a:t> في سياقات الأزمات</a:t>
            </a:r>
            <a:endParaRPr b="0" i="0" sz="1200" u="none" cap="none" strike="noStrike">
              <a:solidFill>
                <a:schemeClr val="lt1"/>
              </a:solidFill>
              <a:latin typeface="Arial"/>
              <a:ea typeface="Arial"/>
              <a:cs typeface="Arial"/>
              <a:sym typeface="Arial"/>
            </a:endParaRPr>
          </a:p>
        </p:txBody>
      </p:sp>
      <p:sp>
        <p:nvSpPr>
          <p:cNvPr id="90" name="Google Shape;90;p1"/>
          <p:cNvSpPr txBox="1"/>
          <p:nvPr/>
        </p:nvSpPr>
        <p:spPr>
          <a:xfrm>
            <a:off x="5413978" y="1520244"/>
            <a:ext cx="3321648" cy="2378280"/>
          </a:xfrm>
          <a:prstGeom prst="rect">
            <a:avLst/>
          </a:prstGeom>
          <a:solidFill>
            <a:srgbClr val="385623"/>
          </a:solidFill>
          <a:ln>
            <a:noFill/>
          </a:ln>
        </p:spPr>
        <p:txBody>
          <a:bodyPr anchorCtr="0" anchor="t" bIns="45700" lIns="91425" spcFirstLastPara="1" rIns="91425" wrap="square" tIns="45700">
            <a:spAutoFit/>
          </a:bodyPr>
          <a:lstStyle/>
          <a:p>
            <a:pPr indent="0" lvl="0" marL="0" marR="0" rtl="1" algn="ctr">
              <a:lnSpc>
                <a:spcPct val="115000"/>
              </a:lnSpc>
              <a:spcBef>
                <a:spcPts val="0"/>
              </a:spcBef>
              <a:spcAft>
                <a:spcPts val="0"/>
              </a:spcAft>
              <a:buClr>
                <a:schemeClr val="lt1"/>
              </a:buClr>
              <a:buSzPts val="4400"/>
              <a:buFont typeface="Arial"/>
              <a:buNone/>
            </a:pPr>
            <a:r>
              <a:rPr b="1" i="0" lang="ar-SA" sz="4400" u="none" cap="none" strike="noStrike">
                <a:solidFill>
                  <a:schemeClr val="lt1"/>
                </a:solidFill>
                <a:latin typeface="Arial"/>
                <a:ea typeface="Arial"/>
                <a:cs typeface="Arial"/>
                <a:sym typeface="Arial"/>
              </a:rPr>
              <a:t>تدريب الأقران للمعلمين في سياقات الأزمات</a:t>
            </a:r>
            <a:endParaRPr b="0" i="0" sz="2000" u="none" cap="none" strike="noStrike">
              <a:solidFill>
                <a:schemeClr val="lt1"/>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10"/>
          <p:cNvSpPr txBox="1"/>
          <p:nvPr>
            <p:ph type="title"/>
          </p:nvPr>
        </p:nvSpPr>
        <p:spPr>
          <a:xfrm>
            <a:off x="457200" y="0"/>
            <a:ext cx="8381400" cy="1135500"/>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175"/>
              <a:buFont typeface="Arial"/>
              <a:buNone/>
            </a:pPr>
            <a:r>
              <a:rPr b="1" i="0" lang="ar-SA" sz="4700" u="none" cap="none" strike="noStrike">
                <a:solidFill>
                  <a:schemeClr val="dk1"/>
                </a:solidFill>
                <a:latin typeface="Arial"/>
                <a:ea typeface="Arial"/>
                <a:cs typeface="Arial"/>
                <a:sym typeface="Arial"/>
              </a:rPr>
              <a:t>الأهداف</a:t>
            </a:r>
            <a:endParaRPr/>
          </a:p>
        </p:txBody>
      </p:sp>
      <p:sp>
        <p:nvSpPr>
          <p:cNvPr id="171" name="Google Shape;171;p10"/>
          <p:cNvSpPr txBox="1"/>
          <p:nvPr>
            <p:ph idx="1" type="body"/>
          </p:nvPr>
        </p:nvSpPr>
        <p:spPr>
          <a:xfrm>
            <a:off x="457200" y="1460499"/>
            <a:ext cx="8229600" cy="3465298"/>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700"/>
              <a:buFont typeface="Arial"/>
              <a:buNone/>
            </a:pPr>
            <a:r>
              <a:t/>
            </a:r>
            <a:endParaRPr b="0" i="0" sz="2800" u="none" cap="none" strike="noStrike">
              <a:solidFill>
                <a:schemeClr val="dk1"/>
              </a:solidFill>
              <a:latin typeface="Arial"/>
              <a:ea typeface="Arial"/>
              <a:cs typeface="Arial"/>
              <a:sym typeface="Arial"/>
            </a:endParaRPr>
          </a:p>
          <a:p>
            <a:pPr indent="0" lvl="0" marL="0" marR="0" rtl="1" algn="l">
              <a:lnSpc>
                <a:spcPct val="100000"/>
              </a:lnSpc>
              <a:spcBef>
                <a:spcPts val="0"/>
              </a:spcBef>
              <a:spcAft>
                <a:spcPts val="0"/>
              </a:spcAft>
              <a:buClr>
                <a:schemeClr val="dk1"/>
              </a:buClr>
              <a:buSzPts val="700"/>
              <a:buFont typeface="Arial"/>
              <a:buNone/>
            </a:pPr>
            <a:r>
              <a:t/>
            </a:r>
            <a:endParaRPr b="0" i="0" sz="2800" u="none" cap="none" strike="noStrike">
              <a:solidFill>
                <a:schemeClr val="dk1"/>
              </a:solidFill>
              <a:latin typeface="Arial"/>
              <a:ea typeface="Arial"/>
              <a:cs typeface="Arial"/>
              <a:sym typeface="Arial"/>
            </a:endParaRPr>
          </a:p>
          <a:p>
            <a:pPr indent="0" lvl="0" marL="0" marR="0" rtl="1" algn="l">
              <a:lnSpc>
                <a:spcPct val="100000"/>
              </a:lnSpc>
              <a:spcBef>
                <a:spcPts val="0"/>
              </a:spcBef>
              <a:spcAft>
                <a:spcPts val="0"/>
              </a:spcAft>
              <a:buClr>
                <a:schemeClr val="dk1"/>
              </a:buClr>
              <a:buSzPts val="750"/>
              <a:buFont typeface="Arial"/>
              <a:buNone/>
            </a:pPr>
            <a:r>
              <a:t/>
            </a:r>
            <a:endParaRPr b="0" i="0" sz="3000" u="none" cap="none" strike="noStrike">
              <a:solidFill>
                <a:schemeClr val="dk1"/>
              </a:solidFill>
              <a:latin typeface="Times New Roman"/>
              <a:ea typeface="Times New Roman"/>
              <a:cs typeface="Times New Roman"/>
              <a:sym typeface="Times New Roman"/>
            </a:endParaRPr>
          </a:p>
        </p:txBody>
      </p:sp>
      <p:sp>
        <p:nvSpPr>
          <p:cNvPr id="172" name="Google Shape;172;p10"/>
          <p:cNvSpPr txBox="1"/>
          <p:nvPr>
            <p:ph idx="12" type="sldNum"/>
          </p:nvPr>
        </p:nvSpPr>
        <p:spPr>
          <a:xfrm>
            <a:off x="8595301" y="4791048"/>
            <a:ext cx="548699" cy="393600"/>
          </a:xfrm>
          <a:prstGeom prst="rect">
            <a:avLst/>
          </a:prstGeom>
          <a:noFill/>
          <a:ln>
            <a:noFill/>
          </a:ln>
        </p:spPr>
        <p:txBody>
          <a:bodyPr anchorCtr="0" anchor="ctr" bIns="91425" lIns="91425" spcFirstLastPara="1" rIns="91425" wrap="square" tIns="91425">
            <a:noAutofit/>
          </a:bodyPr>
          <a:lstStyle/>
          <a:p>
            <a:pPr indent="0" lvl="0" marL="0" marR="0" rtl="1" algn="l">
              <a:lnSpc>
                <a:spcPct val="100000"/>
              </a:lnSpc>
              <a:spcBef>
                <a:spcPts val="0"/>
              </a:spcBef>
              <a:spcAft>
                <a:spcPts val="0"/>
              </a:spcAft>
              <a:buClr>
                <a:schemeClr val="dk2"/>
              </a:buClr>
              <a:buSzPts val="350"/>
              <a:buFont typeface="Arial"/>
              <a:buNone/>
            </a:pPr>
            <a:fld id="{00000000-1234-1234-1234-123412341234}" type="slidenum">
              <a:rPr b="1" i="0" lang="ar-SA" sz="1400" u="none" cap="none" strike="noStrike">
                <a:solidFill>
                  <a:schemeClr val="lt1"/>
                </a:solidFill>
                <a:latin typeface="Arial"/>
                <a:ea typeface="Arial"/>
                <a:cs typeface="Arial"/>
                <a:sym typeface="Arial"/>
              </a:rPr>
              <a:t>‹#›</a:t>
            </a:fld>
            <a:endParaRPr b="1" i="0" sz="1400" u="none" cap="none" strike="noStrike">
              <a:solidFill>
                <a:schemeClr val="lt1"/>
              </a:solidFill>
              <a:latin typeface="Arial"/>
              <a:ea typeface="Arial"/>
              <a:cs typeface="Arial"/>
              <a:sym typeface="Arial"/>
            </a:endParaRPr>
          </a:p>
        </p:txBody>
      </p:sp>
      <p:sp>
        <p:nvSpPr>
          <p:cNvPr id="173" name="Google Shape;173;p10"/>
          <p:cNvSpPr txBox="1"/>
          <p:nvPr/>
        </p:nvSpPr>
        <p:spPr>
          <a:xfrm>
            <a:off x="789450" y="1937281"/>
            <a:ext cx="7565099" cy="2727264"/>
          </a:xfrm>
          <a:prstGeom prst="rect">
            <a:avLst/>
          </a:prstGeom>
          <a:noFill/>
          <a:ln>
            <a:noFill/>
          </a:ln>
        </p:spPr>
        <p:txBody>
          <a:bodyPr anchorCtr="0" anchor="t" bIns="91425" lIns="91425" spcFirstLastPara="1" rIns="91425" wrap="square" tIns="91425">
            <a:noAutofit/>
          </a:bodyPr>
          <a:lstStyle/>
          <a:p>
            <a:pPr indent="-285750" lvl="0" marL="285750" marR="0" rtl="1" algn="r">
              <a:lnSpc>
                <a:spcPct val="100000"/>
              </a:lnSpc>
              <a:spcBef>
                <a:spcPts val="0"/>
              </a:spcBef>
              <a:spcAft>
                <a:spcPts val="0"/>
              </a:spcAft>
              <a:buClr>
                <a:schemeClr val="dk2"/>
              </a:buClr>
              <a:buSzPts val="2400"/>
              <a:buFont typeface="Arial"/>
              <a:buChar char="•"/>
            </a:pPr>
            <a:r>
              <a:rPr b="0" i="0" lang="ar-SA" sz="2400" u="none" cap="none" strike="noStrike">
                <a:solidFill>
                  <a:schemeClr val="dk1"/>
                </a:solidFill>
                <a:latin typeface="Arial"/>
                <a:ea typeface="Arial"/>
                <a:cs typeface="Arial"/>
                <a:sym typeface="Arial"/>
              </a:rPr>
              <a:t>تحديد المبادئ الأربعة للاتصالات الداعمة</a:t>
            </a:r>
            <a:endParaRPr/>
          </a:p>
          <a:p>
            <a:pPr indent="-285750" lvl="0" marL="285750" marR="0" rtl="1" algn="r">
              <a:lnSpc>
                <a:spcPct val="100000"/>
              </a:lnSpc>
              <a:spcBef>
                <a:spcPts val="0"/>
              </a:spcBef>
              <a:spcAft>
                <a:spcPts val="0"/>
              </a:spcAft>
              <a:buClr>
                <a:schemeClr val="dk2"/>
              </a:buClr>
              <a:buSzPts val="2400"/>
              <a:buFont typeface="Arial"/>
              <a:buChar char="•"/>
            </a:pPr>
            <a:r>
              <a:rPr b="0" i="0" lang="ar-SA" sz="2400" u="none" cap="none" strike="noStrike">
                <a:solidFill>
                  <a:schemeClr val="dk1"/>
                </a:solidFill>
                <a:latin typeface="Arial"/>
                <a:ea typeface="Arial"/>
                <a:cs typeface="Arial"/>
                <a:sym typeface="Arial"/>
              </a:rPr>
              <a:t>التدرب على الاستماع الفع</a:t>
            </a:r>
            <a:r>
              <a:rPr lang="ar-SA" sz="2400">
                <a:solidFill>
                  <a:schemeClr val="dk1"/>
                </a:solidFill>
              </a:rPr>
              <a:t>ّ</a:t>
            </a:r>
            <a:r>
              <a:rPr b="0" i="0" lang="ar-SA" sz="2400" u="none" cap="none" strike="noStrike">
                <a:solidFill>
                  <a:schemeClr val="dk1"/>
                </a:solidFill>
                <a:latin typeface="Arial"/>
                <a:ea typeface="Arial"/>
                <a:cs typeface="Arial"/>
                <a:sym typeface="Arial"/>
              </a:rPr>
              <a:t>ال والاستجواب التأملي</a:t>
            </a:r>
            <a:endParaRPr/>
          </a:p>
          <a:p>
            <a:pPr indent="-285750" lvl="0" marL="285750" marR="0" rtl="1" algn="r">
              <a:lnSpc>
                <a:spcPct val="100000"/>
              </a:lnSpc>
              <a:spcBef>
                <a:spcPts val="0"/>
              </a:spcBef>
              <a:spcAft>
                <a:spcPts val="0"/>
              </a:spcAft>
              <a:buClr>
                <a:schemeClr val="dk2"/>
              </a:buClr>
              <a:buSzPts val="2400"/>
              <a:buFont typeface="Arial"/>
              <a:buChar char="•"/>
            </a:pPr>
            <a:r>
              <a:rPr b="0" i="0" lang="ar-SA" sz="2400" u="none" cap="none" strike="noStrike">
                <a:solidFill>
                  <a:schemeClr val="dk1"/>
                </a:solidFill>
                <a:latin typeface="Arial"/>
                <a:ea typeface="Arial"/>
                <a:cs typeface="Arial"/>
                <a:sym typeface="Arial"/>
              </a:rPr>
              <a:t>وصف أهمية استخدام الاتصالات الداعمة في تدريب المدرب القرين</a:t>
            </a:r>
            <a:endParaRPr/>
          </a:p>
        </p:txBody>
      </p:sp>
      <p:sp>
        <p:nvSpPr>
          <p:cNvPr id="174" name="Google Shape;174;p10"/>
          <p:cNvSpPr txBox="1"/>
          <p:nvPr/>
        </p:nvSpPr>
        <p:spPr>
          <a:xfrm>
            <a:off x="722825" y="1305508"/>
            <a:ext cx="7812600" cy="461700"/>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600"/>
              <a:buFont typeface="Arial"/>
              <a:buNone/>
            </a:pPr>
            <a:r>
              <a:rPr b="1" i="1" lang="ar-SA" sz="2400" u="none" cap="none" strike="noStrike">
                <a:solidFill>
                  <a:schemeClr val="dk1"/>
                </a:solidFill>
                <a:latin typeface="Arial"/>
                <a:ea typeface="Arial"/>
                <a:cs typeface="Arial"/>
                <a:sym typeface="Arial"/>
              </a:rPr>
              <a:t>بنهاية المحاضرة، سيكون المشارك قادرًا على:</a:t>
            </a:r>
            <a:endParaRPr/>
          </a:p>
        </p:txBody>
      </p:sp>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11"/>
          <p:cNvSpPr txBox="1"/>
          <p:nvPr>
            <p:ph type="title"/>
          </p:nvPr>
        </p:nvSpPr>
        <p:spPr>
          <a:xfrm>
            <a:off x="457200" y="0"/>
            <a:ext cx="7896386" cy="999641"/>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000"/>
              <a:buFont typeface="Arial"/>
              <a:buNone/>
            </a:pPr>
            <a:r>
              <a:rPr b="1" i="0" lang="ar-SA" sz="4000" u="none" cap="none" strike="noStrike">
                <a:solidFill>
                  <a:schemeClr val="dk1"/>
                </a:solidFill>
                <a:latin typeface="Arial"/>
                <a:ea typeface="Arial"/>
                <a:cs typeface="Arial"/>
                <a:sym typeface="Arial"/>
              </a:rPr>
              <a:t>تعليمات الاستماع الفعّال</a:t>
            </a:r>
            <a:endParaRPr/>
          </a:p>
        </p:txBody>
      </p:sp>
      <p:sp>
        <p:nvSpPr>
          <p:cNvPr id="180" name="Google Shape;180;p11"/>
          <p:cNvSpPr txBox="1"/>
          <p:nvPr>
            <p:ph idx="1" type="body"/>
          </p:nvPr>
        </p:nvSpPr>
        <p:spPr>
          <a:xfrm>
            <a:off x="457200" y="1126665"/>
            <a:ext cx="8229600" cy="3465298"/>
          </a:xfrm>
          <a:prstGeom prst="rect">
            <a:avLst/>
          </a:prstGeom>
          <a:noFill/>
          <a:ln>
            <a:noFill/>
          </a:ln>
        </p:spPr>
        <p:txBody>
          <a:bodyPr anchorCtr="0" anchor="t" bIns="91425" lIns="91425" spcFirstLastPara="1" rIns="91425" wrap="square" tIns="91425">
            <a:noAutofit/>
          </a:bodyPr>
          <a:lstStyle/>
          <a:p>
            <a:pPr indent="-457200" lvl="0" marL="457200" marR="0" rtl="1" algn="r">
              <a:lnSpc>
                <a:spcPct val="100000"/>
              </a:lnSpc>
              <a:spcBef>
                <a:spcPts val="0"/>
              </a:spcBef>
              <a:spcAft>
                <a:spcPts val="0"/>
              </a:spcAft>
              <a:buClr>
                <a:schemeClr val="dk2"/>
              </a:buClr>
              <a:buSzPts val="2000"/>
              <a:buFont typeface="Arial"/>
              <a:buChar char="•"/>
            </a:pPr>
            <a:r>
              <a:rPr b="0" i="0" lang="ar-SA" sz="2000" u="none" cap="none" strike="noStrike">
                <a:solidFill>
                  <a:srgbClr val="000000"/>
                </a:solidFill>
                <a:latin typeface="Arial"/>
                <a:ea typeface="Arial"/>
                <a:cs typeface="Arial"/>
                <a:sym typeface="Arial"/>
              </a:rPr>
              <a:t>اختر شريكًا واحدًا للتحدث أولاً، وشريكًا واحدًا للاستماع أولاً أيضاً.</a:t>
            </a:r>
            <a:endParaRPr/>
          </a:p>
          <a:p>
            <a:pPr indent="-425450" lvl="0" marL="457200" marR="0" rtl="1" algn="r">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457200" lvl="0" marL="457200" marR="0" rtl="1" algn="r">
              <a:lnSpc>
                <a:spcPct val="100000"/>
              </a:lnSpc>
              <a:spcBef>
                <a:spcPts val="0"/>
              </a:spcBef>
              <a:spcAft>
                <a:spcPts val="0"/>
              </a:spcAft>
              <a:buClr>
                <a:schemeClr val="dk2"/>
              </a:buClr>
              <a:buSzPts val="2000"/>
              <a:buFont typeface="Arial"/>
              <a:buChar char="•"/>
            </a:pPr>
            <a:r>
              <a:rPr b="0" i="0" lang="ar-SA" sz="2000" u="none" cap="none" strike="noStrike">
                <a:solidFill>
                  <a:srgbClr val="000000"/>
                </a:solidFill>
                <a:latin typeface="Arial"/>
                <a:ea typeface="Arial"/>
                <a:cs typeface="Arial"/>
                <a:sym typeface="Arial"/>
              </a:rPr>
              <a:t>سيكون أمام المتحدث </a:t>
            </a:r>
            <a:r>
              <a:rPr b="1" i="0" lang="ar-SA" sz="2000" u="none" cap="none" strike="noStrike">
                <a:solidFill>
                  <a:srgbClr val="000000"/>
                </a:solidFill>
                <a:latin typeface="Arial"/>
                <a:ea typeface="Arial"/>
                <a:cs typeface="Arial"/>
                <a:sym typeface="Arial"/>
              </a:rPr>
              <a:t>60 ثانية</a:t>
            </a:r>
            <a:r>
              <a:rPr b="0" i="0" lang="ar-SA" sz="2000" u="none" cap="none" strike="noStrike">
                <a:solidFill>
                  <a:srgbClr val="000000"/>
                </a:solidFill>
                <a:latin typeface="Arial"/>
                <a:ea typeface="Arial"/>
                <a:cs typeface="Arial"/>
                <a:sym typeface="Arial"/>
              </a:rPr>
              <a:t> لمشاركة آماله ومخاوفه بشأن أن يصبح مدرباً قريناً. يجب أن تتكلم 60 ثانية كاملة.</a:t>
            </a:r>
            <a:endParaRPr/>
          </a:p>
          <a:p>
            <a:pPr indent="-425450" lvl="0" marL="457200" marR="0" rtl="1" algn="r">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457200" lvl="0" marL="457200" marR="0" rtl="1" algn="r">
              <a:lnSpc>
                <a:spcPct val="100000"/>
              </a:lnSpc>
              <a:spcBef>
                <a:spcPts val="0"/>
              </a:spcBef>
              <a:spcAft>
                <a:spcPts val="0"/>
              </a:spcAft>
              <a:buClr>
                <a:schemeClr val="dk2"/>
              </a:buClr>
              <a:buSzPts val="2000"/>
              <a:buFont typeface="Arial"/>
              <a:buChar char="•"/>
            </a:pPr>
            <a:r>
              <a:rPr b="0" i="0" lang="ar-SA" sz="2000" u="none" cap="none" strike="noStrike">
                <a:solidFill>
                  <a:srgbClr val="000000"/>
                </a:solidFill>
                <a:latin typeface="Arial"/>
                <a:ea typeface="Arial"/>
                <a:cs typeface="Arial"/>
                <a:sym typeface="Arial"/>
              </a:rPr>
              <a:t>بعد 60 ثانية، يلخص المستمع ما قاله شريكه ويطرح سؤال واحد لاحقاً.</a:t>
            </a:r>
            <a:endParaRPr/>
          </a:p>
          <a:p>
            <a:pPr indent="-425450" lvl="0" marL="457200" marR="0" rtl="1" algn="r">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457200" lvl="0" marL="457200" marR="0" rtl="1" algn="r">
              <a:lnSpc>
                <a:spcPct val="100000"/>
              </a:lnSpc>
              <a:spcBef>
                <a:spcPts val="0"/>
              </a:spcBef>
              <a:spcAft>
                <a:spcPts val="0"/>
              </a:spcAft>
              <a:buClr>
                <a:schemeClr val="dk2"/>
              </a:buClr>
              <a:buSzPts val="2000"/>
              <a:buFont typeface="Arial"/>
              <a:buChar char="•"/>
            </a:pPr>
            <a:r>
              <a:rPr b="0" i="0" lang="ar-SA" sz="2000" u="none" cap="none" strike="noStrike">
                <a:solidFill>
                  <a:srgbClr val="000000"/>
                </a:solidFill>
                <a:latin typeface="Arial"/>
                <a:ea typeface="Arial"/>
                <a:cs typeface="Arial"/>
                <a:sym typeface="Arial"/>
              </a:rPr>
              <a:t>تبادل الأدوار والإعادة!</a:t>
            </a:r>
            <a:endParaRPr/>
          </a:p>
        </p:txBody>
      </p:sp>
      <p:sp>
        <p:nvSpPr>
          <p:cNvPr id="181" name="Google Shape;181;p11"/>
          <p:cNvSpPr txBox="1"/>
          <p:nvPr>
            <p:ph idx="12" type="sldNum"/>
          </p:nvPr>
        </p:nvSpPr>
        <p:spPr>
          <a:xfrm>
            <a:off x="8622733" y="4792139"/>
            <a:ext cx="548699" cy="393600"/>
          </a:xfrm>
          <a:prstGeom prst="rect">
            <a:avLst/>
          </a:prstGeom>
          <a:noFill/>
          <a:ln>
            <a:noFill/>
          </a:ln>
        </p:spPr>
        <p:txBody>
          <a:bodyPr anchorCtr="0" anchor="ctr" bIns="91425" lIns="91425" spcFirstLastPara="1" rIns="91425" wrap="square" tIns="91425">
            <a:noAutofit/>
          </a:bodyPr>
          <a:lstStyle/>
          <a:p>
            <a:pPr indent="0" lvl="0" marL="0" marR="0" rtl="1" algn="l">
              <a:lnSpc>
                <a:spcPct val="100000"/>
              </a:lnSpc>
              <a:spcBef>
                <a:spcPts val="0"/>
              </a:spcBef>
              <a:spcAft>
                <a:spcPts val="0"/>
              </a:spcAft>
              <a:buClr>
                <a:schemeClr val="dk2"/>
              </a:buClr>
              <a:buSzPts val="350"/>
              <a:buFont typeface="Arial"/>
              <a:buNone/>
            </a:pPr>
            <a:fld id="{00000000-1234-1234-1234-123412341234}" type="slidenum">
              <a:rPr b="1" i="0" lang="ar-SA" sz="1400" u="none" cap="none" strike="noStrike">
                <a:solidFill>
                  <a:schemeClr val="lt1"/>
                </a:solidFill>
                <a:latin typeface="Arial"/>
                <a:ea typeface="Arial"/>
                <a:cs typeface="Arial"/>
                <a:sym typeface="Arial"/>
              </a:rPr>
              <a:t>‹#›</a:t>
            </a:fld>
            <a:endParaRPr b="1" i="0" sz="14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12"/>
          <p:cNvSpPr txBox="1"/>
          <p:nvPr>
            <p:ph type="title"/>
          </p:nvPr>
        </p:nvSpPr>
        <p:spPr>
          <a:xfrm>
            <a:off x="455200" y="-168400"/>
            <a:ext cx="8229600" cy="1047300"/>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000"/>
              <a:buFont typeface="Arial"/>
              <a:buNone/>
            </a:pPr>
            <a:r>
              <a:rPr b="1" i="0" lang="ar-SA" sz="4000" u="none" cap="none" strike="noStrike">
                <a:solidFill>
                  <a:schemeClr val="dk1"/>
                </a:solidFill>
                <a:latin typeface="Arial"/>
                <a:ea typeface="Arial"/>
                <a:cs typeface="Arial"/>
                <a:sym typeface="Arial"/>
              </a:rPr>
              <a:t>استجواب تأملي</a:t>
            </a:r>
            <a:endParaRPr/>
          </a:p>
        </p:txBody>
      </p:sp>
      <p:sp>
        <p:nvSpPr>
          <p:cNvPr id="187" name="Google Shape;187;p12"/>
          <p:cNvSpPr txBox="1"/>
          <p:nvPr>
            <p:ph idx="12" type="sldNum"/>
          </p:nvPr>
        </p:nvSpPr>
        <p:spPr>
          <a:xfrm>
            <a:off x="8428743" y="4786476"/>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grpSp>
        <p:nvGrpSpPr>
          <p:cNvPr id="188" name="Google Shape;188;p12"/>
          <p:cNvGrpSpPr/>
          <p:nvPr/>
        </p:nvGrpSpPr>
        <p:grpSpPr>
          <a:xfrm>
            <a:off x="2925651" y="1128261"/>
            <a:ext cx="3518001" cy="3517999"/>
            <a:chOff x="1347449" y="423"/>
            <a:chExt cx="3518001" cy="3517999"/>
          </a:xfrm>
        </p:grpSpPr>
        <p:sp>
          <p:nvSpPr>
            <p:cNvPr id="189" name="Google Shape;189;p12"/>
            <p:cNvSpPr/>
            <p:nvPr/>
          </p:nvSpPr>
          <p:spPr>
            <a:xfrm>
              <a:off x="2543708" y="423"/>
              <a:ext cx="1125481" cy="1125481"/>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91425" lIns="91425" spcFirstLastPara="1" rIns="91425" wrap="square" tIns="91425">
              <a:no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 name="Google Shape;190;p12"/>
            <p:cNvSpPr txBox="1"/>
            <p:nvPr/>
          </p:nvSpPr>
          <p:spPr>
            <a:xfrm>
              <a:off x="2708532" y="165243"/>
              <a:ext cx="795835" cy="795835"/>
            </a:xfrm>
            <a:prstGeom prst="rect">
              <a:avLst/>
            </a:prstGeom>
            <a:noFill/>
            <a:ln>
              <a:noFill/>
            </a:ln>
          </p:spPr>
          <p:txBody>
            <a:bodyPr anchorCtr="0" anchor="ctr" bIns="17775" lIns="17775" spcFirstLastPara="1" rIns="17775" wrap="square" tIns="17775">
              <a:noAutofit/>
            </a:bodyPr>
            <a:lstStyle/>
            <a:p>
              <a:pPr indent="0" lvl="0" marL="0" marR="0" rtl="1" algn="ctr">
                <a:lnSpc>
                  <a:spcPct val="9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المشاعر</a:t>
              </a:r>
              <a:endParaRPr/>
            </a:p>
          </p:txBody>
        </p:sp>
        <p:sp>
          <p:nvSpPr>
            <p:cNvPr id="191" name="Google Shape;191;p12"/>
            <p:cNvSpPr/>
            <p:nvPr/>
          </p:nvSpPr>
          <p:spPr>
            <a:xfrm rot="2700000">
              <a:off x="3548506" y="965359"/>
              <a:ext cx="300131" cy="379848"/>
            </a:xfrm>
            <a:prstGeom prst="rightArrow">
              <a:avLst>
                <a:gd fmla="val 6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91425" lIns="91425" spcFirstLastPara="1" rIns="91425" wrap="square" tIns="91425">
              <a:no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 name="Google Shape;192;p12"/>
            <p:cNvSpPr txBox="1"/>
            <p:nvPr/>
          </p:nvSpPr>
          <p:spPr>
            <a:xfrm rot="2700000">
              <a:off x="3561693" y="1009497"/>
              <a:ext cx="210091" cy="227909"/>
            </a:xfrm>
            <a:prstGeom prst="rect">
              <a:avLst/>
            </a:prstGeom>
            <a:noFill/>
            <a:ln>
              <a:noFill/>
            </a:ln>
          </p:spPr>
          <p:txBody>
            <a:bodyPr anchorCtr="0" anchor="ctr" bIns="0" lIns="0" spcFirstLastPara="1" rIns="0" wrap="square" tIns="0">
              <a:noAutofit/>
            </a:bodyPr>
            <a:lstStyle/>
            <a:p>
              <a:pPr indent="0" lvl="0" marL="0" marR="0" rtl="1" algn="ctr">
                <a:lnSpc>
                  <a:spcPct val="9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193" name="Google Shape;193;p12"/>
            <p:cNvSpPr/>
            <p:nvPr/>
          </p:nvSpPr>
          <p:spPr>
            <a:xfrm>
              <a:off x="3739969" y="1196683"/>
              <a:ext cx="1125481" cy="1125481"/>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91425" lIns="91425" spcFirstLastPara="1" rIns="91425" wrap="square" tIns="91425">
              <a:no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 name="Google Shape;194;p12"/>
            <p:cNvSpPr txBox="1"/>
            <p:nvPr/>
          </p:nvSpPr>
          <p:spPr>
            <a:xfrm>
              <a:off x="3904792" y="1361504"/>
              <a:ext cx="795835" cy="795835"/>
            </a:xfrm>
            <a:prstGeom prst="rect">
              <a:avLst/>
            </a:prstGeom>
            <a:noFill/>
            <a:ln>
              <a:noFill/>
            </a:ln>
          </p:spPr>
          <p:txBody>
            <a:bodyPr anchorCtr="0" anchor="ctr" bIns="17775" lIns="17775" spcFirstLastPara="1" rIns="17775" wrap="square" tIns="17775">
              <a:noAutofit/>
            </a:bodyPr>
            <a:lstStyle/>
            <a:p>
              <a:pPr indent="0" lvl="0" marL="0" marR="0" rtl="1" algn="ctr">
                <a:lnSpc>
                  <a:spcPct val="9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الحقائق</a:t>
              </a:r>
              <a:endParaRPr/>
            </a:p>
          </p:txBody>
        </p:sp>
        <p:sp>
          <p:nvSpPr>
            <p:cNvPr id="195" name="Google Shape;195;p12"/>
            <p:cNvSpPr/>
            <p:nvPr/>
          </p:nvSpPr>
          <p:spPr>
            <a:xfrm rot="8100000">
              <a:off x="3560520" y="2161621"/>
              <a:ext cx="300131" cy="379848"/>
            </a:xfrm>
            <a:prstGeom prst="rightArrow">
              <a:avLst>
                <a:gd fmla="val 6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91425" lIns="91425" spcFirstLastPara="1" rIns="91425" wrap="square" tIns="91425">
              <a:no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 name="Google Shape;196;p12"/>
            <p:cNvSpPr txBox="1"/>
            <p:nvPr/>
          </p:nvSpPr>
          <p:spPr>
            <a:xfrm rot="-2700000">
              <a:off x="3637371" y="2205758"/>
              <a:ext cx="210091" cy="227909"/>
            </a:xfrm>
            <a:prstGeom prst="rect">
              <a:avLst/>
            </a:prstGeom>
            <a:noFill/>
            <a:ln>
              <a:noFill/>
            </a:ln>
          </p:spPr>
          <p:txBody>
            <a:bodyPr anchorCtr="0" anchor="ctr" bIns="0" lIns="0" spcFirstLastPara="1" rIns="0" wrap="square" tIns="0">
              <a:noAutofit/>
            </a:bodyPr>
            <a:lstStyle/>
            <a:p>
              <a:pPr indent="0" lvl="0" marL="0" marR="0" rtl="1" algn="ctr">
                <a:lnSpc>
                  <a:spcPct val="9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197" name="Google Shape;197;p12"/>
            <p:cNvSpPr/>
            <p:nvPr/>
          </p:nvSpPr>
          <p:spPr>
            <a:xfrm>
              <a:off x="2543708" y="2392941"/>
              <a:ext cx="1125481" cy="1125481"/>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91425" lIns="91425" spcFirstLastPara="1" rIns="91425" wrap="square" tIns="91425">
              <a:no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 name="Google Shape;198;p12"/>
            <p:cNvSpPr txBox="1"/>
            <p:nvPr/>
          </p:nvSpPr>
          <p:spPr>
            <a:xfrm>
              <a:off x="2708532" y="2557766"/>
              <a:ext cx="795835" cy="795835"/>
            </a:xfrm>
            <a:prstGeom prst="rect">
              <a:avLst/>
            </a:prstGeom>
            <a:noFill/>
            <a:ln>
              <a:noFill/>
            </a:ln>
          </p:spPr>
          <p:txBody>
            <a:bodyPr anchorCtr="0" anchor="ctr" bIns="17775" lIns="17775" spcFirstLastPara="1" rIns="17775" wrap="square" tIns="17775">
              <a:noAutofit/>
            </a:bodyPr>
            <a:lstStyle/>
            <a:p>
              <a:pPr indent="0" lvl="0" marL="0" marR="0" rtl="1" algn="ctr">
                <a:lnSpc>
                  <a:spcPct val="9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النتائج</a:t>
              </a:r>
              <a:endParaRPr/>
            </a:p>
          </p:txBody>
        </p:sp>
        <p:sp>
          <p:nvSpPr>
            <p:cNvPr id="199" name="Google Shape;199;p12"/>
            <p:cNvSpPr/>
            <p:nvPr/>
          </p:nvSpPr>
          <p:spPr>
            <a:xfrm rot="-8100000">
              <a:off x="2364257" y="2173635"/>
              <a:ext cx="300131" cy="379848"/>
            </a:xfrm>
            <a:prstGeom prst="rightArrow">
              <a:avLst>
                <a:gd fmla="val 6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91425" lIns="91425" spcFirstLastPara="1" rIns="91425" wrap="square" tIns="91425">
              <a:no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12"/>
            <p:cNvSpPr txBox="1"/>
            <p:nvPr/>
          </p:nvSpPr>
          <p:spPr>
            <a:xfrm rot="2700000">
              <a:off x="2441109" y="2281438"/>
              <a:ext cx="210091" cy="227909"/>
            </a:xfrm>
            <a:prstGeom prst="rect">
              <a:avLst/>
            </a:prstGeom>
            <a:noFill/>
            <a:ln>
              <a:noFill/>
            </a:ln>
          </p:spPr>
          <p:txBody>
            <a:bodyPr anchorCtr="0" anchor="ctr" bIns="0" lIns="0" spcFirstLastPara="1" rIns="0" wrap="square" tIns="0">
              <a:noAutofit/>
            </a:bodyPr>
            <a:lstStyle/>
            <a:p>
              <a:pPr indent="0" lvl="0" marL="0" marR="0" rtl="1" algn="ctr">
                <a:lnSpc>
                  <a:spcPct val="9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201" name="Google Shape;201;p12"/>
            <p:cNvSpPr/>
            <p:nvPr/>
          </p:nvSpPr>
          <p:spPr>
            <a:xfrm>
              <a:off x="1347449" y="1196683"/>
              <a:ext cx="1125481" cy="1125481"/>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91425" lIns="91425" spcFirstLastPara="1" rIns="91425" wrap="square" tIns="91425">
              <a:no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 name="Google Shape;202;p12"/>
            <p:cNvSpPr txBox="1"/>
            <p:nvPr/>
          </p:nvSpPr>
          <p:spPr>
            <a:xfrm>
              <a:off x="1512270" y="1361504"/>
              <a:ext cx="795835" cy="795835"/>
            </a:xfrm>
            <a:prstGeom prst="rect">
              <a:avLst/>
            </a:prstGeom>
            <a:noFill/>
            <a:ln>
              <a:noFill/>
            </a:ln>
          </p:spPr>
          <p:txBody>
            <a:bodyPr anchorCtr="0" anchor="ctr" bIns="17775" lIns="17775" spcFirstLastPara="1" rIns="17775" wrap="square" tIns="17775">
              <a:noAutofit/>
            </a:bodyPr>
            <a:lstStyle/>
            <a:p>
              <a:pPr indent="0" lvl="0" marL="0" marR="0" rtl="1" algn="ctr">
                <a:lnSpc>
                  <a:spcPct val="9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المستقبل</a:t>
              </a:r>
              <a:endParaRPr/>
            </a:p>
          </p:txBody>
        </p:sp>
        <p:sp>
          <p:nvSpPr>
            <p:cNvPr id="203" name="Google Shape;203;p12"/>
            <p:cNvSpPr/>
            <p:nvPr/>
          </p:nvSpPr>
          <p:spPr>
            <a:xfrm rot="-2700000">
              <a:off x="2352248" y="977373"/>
              <a:ext cx="300131" cy="379848"/>
            </a:xfrm>
            <a:prstGeom prst="rightArrow">
              <a:avLst>
                <a:gd fmla="val 6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91425" lIns="91425" spcFirstLastPara="1" rIns="91425" wrap="square" tIns="91425">
              <a:no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4" name="Google Shape;204;p12"/>
            <p:cNvSpPr txBox="1"/>
            <p:nvPr/>
          </p:nvSpPr>
          <p:spPr>
            <a:xfrm rot="-2700000">
              <a:off x="2365431" y="1085178"/>
              <a:ext cx="210091" cy="227909"/>
            </a:xfrm>
            <a:prstGeom prst="rect">
              <a:avLst/>
            </a:prstGeom>
            <a:noFill/>
            <a:ln>
              <a:noFill/>
            </a:ln>
          </p:spPr>
          <p:txBody>
            <a:bodyPr anchorCtr="0" anchor="ctr" bIns="0" lIns="0" spcFirstLastPara="1" rIns="0" wrap="square" tIns="0">
              <a:noAutofit/>
            </a:bodyPr>
            <a:lstStyle/>
            <a:p>
              <a:pPr indent="0" lvl="0" marL="0" marR="0" rtl="1" algn="ctr">
                <a:lnSpc>
                  <a:spcPct val="9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sp>
        <p:nvSpPr>
          <p:cNvPr id="205" name="Google Shape;205;p12"/>
          <p:cNvSpPr txBox="1"/>
          <p:nvPr/>
        </p:nvSpPr>
        <p:spPr>
          <a:xfrm>
            <a:off x="5412215" y="1191585"/>
            <a:ext cx="3607044" cy="914453"/>
          </a:xfrm>
          <a:prstGeom prst="rect">
            <a:avLst/>
          </a:prstGeom>
          <a:noFill/>
          <a:ln>
            <a:noFill/>
          </a:ln>
        </p:spPr>
        <p:txBody>
          <a:bodyPr anchorCtr="0" anchor="t" bIns="45700" lIns="91425" spcFirstLastPara="1" rIns="91425" wrap="square" tIns="45700">
            <a:noAutofit/>
          </a:bodyPr>
          <a:lstStyle/>
          <a:p>
            <a:pPr indent="0" lvl="0" marL="0" marR="0" rtl="1" algn="l">
              <a:lnSpc>
                <a:spcPct val="100000"/>
              </a:lnSpc>
              <a:spcBef>
                <a:spcPts val="0"/>
              </a:spcBef>
              <a:spcAft>
                <a:spcPts val="0"/>
              </a:spcAft>
              <a:buClr>
                <a:srgbClr val="000000"/>
              </a:buClr>
              <a:buSzPts val="400"/>
              <a:buFont typeface="Arial"/>
              <a:buNone/>
            </a:pPr>
            <a:r>
              <a:rPr b="0" i="1" lang="ar-SA" sz="1600" u="none" cap="none" strike="noStrike">
                <a:solidFill>
                  <a:srgbClr val="000000"/>
                </a:solidFill>
                <a:latin typeface="Arial"/>
                <a:ea typeface="Arial"/>
                <a:cs typeface="Arial"/>
                <a:sym typeface="Arial"/>
              </a:rPr>
              <a:t>كيف يشعر المعلم حيال التحدي؟ كيف اخْتبر</a:t>
            </a:r>
            <a:r>
              <a:rPr i="1" lang="ar-SA" sz="1600"/>
              <a:t>َ</a:t>
            </a:r>
            <a:r>
              <a:rPr b="0" i="1" lang="ar-SA" sz="1600" u="none" cap="none" strike="noStrike">
                <a:solidFill>
                  <a:srgbClr val="000000"/>
                </a:solidFill>
                <a:latin typeface="Arial"/>
                <a:ea typeface="Arial"/>
                <a:cs typeface="Arial"/>
                <a:sym typeface="Arial"/>
              </a:rPr>
              <a:t> المعلم الموقف؟</a:t>
            </a:r>
            <a:endParaRPr/>
          </a:p>
        </p:txBody>
      </p:sp>
      <p:sp>
        <p:nvSpPr>
          <p:cNvPr id="206" name="Google Shape;206;p12"/>
          <p:cNvSpPr txBox="1"/>
          <p:nvPr/>
        </p:nvSpPr>
        <p:spPr>
          <a:xfrm>
            <a:off x="6570839" y="2624268"/>
            <a:ext cx="2113966" cy="584776"/>
          </a:xfrm>
          <a:prstGeom prst="rect">
            <a:avLst/>
          </a:prstGeom>
          <a:noFill/>
          <a:ln>
            <a:noFill/>
          </a:ln>
        </p:spPr>
        <p:txBody>
          <a:bodyPr anchorCtr="0" anchor="t" bIns="45700" lIns="91425" spcFirstLastPara="1" rIns="91425" wrap="square" tIns="45700">
            <a:noAutofit/>
          </a:bodyPr>
          <a:lstStyle/>
          <a:p>
            <a:pPr indent="0" lvl="0" marL="0" marR="0" rtl="1" algn="l">
              <a:lnSpc>
                <a:spcPct val="100000"/>
              </a:lnSpc>
              <a:spcBef>
                <a:spcPts val="0"/>
              </a:spcBef>
              <a:spcAft>
                <a:spcPts val="0"/>
              </a:spcAft>
              <a:buClr>
                <a:srgbClr val="000000"/>
              </a:buClr>
              <a:buSzPts val="400"/>
              <a:buFont typeface="Arial"/>
              <a:buNone/>
            </a:pPr>
            <a:r>
              <a:rPr b="0" i="1" lang="ar-SA" sz="1600" u="none" cap="none" strike="noStrike">
                <a:solidFill>
                  <a:srgbClr val="000000"/>
                </a:solidFill>
                <a:latin typeface="Arial"/>
                <a:ea typeface="Arial"/>
                <a:cs typeface="Arial"/>
                <a:sym typeface="Arial"/>
              </a:rPr>
              <a:t>ما هي الحقائق حول التحدي؟</a:t>
            </a:r>
            <a:endParaRPr/>
          </a:p>
        </p:txBody>
      </p:sp>
      <p:sp>
        <p:nvSpPr>
          <p:cNvPr id="207" name="Google Shape;207;p12"/>
          <p:cNvSpPr txBox="1"/>
          <p:nvPr/>
        </p:nvSpPr>
        <p:spPr>
          <a:xfrm>
            <a:off x="270175" y="3711300"/>
            <a:ext cx="3799200" cy="831000"/>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400"/>
              <a:buFont typeface="Arial"/>
              <a:buNone/>
            </a:pPr>
            <a:r>
              <a:rPr b="0" i="1" lang="ar-SA" sz="1600" u="none" cap="none" strike="noStrike">
                <a:solidFill>
                  <a:srgbClr val="000000"/>
                </a:solidFill>
                <a:latin typeface="Arial"/>
                <a:ea typeface="Arial"/>
                <a:cs typeface="Arial"/>
                <a:sym typeface="Arial"/>
              </a:rPr>
              <a:t>لماذا شك</a:t>
            </a:r>
            <a:r>
              <a:rPr i="1" lang="ar-SA" sz="1600"/>
              <a:t>ّ</a:t>
            </a:r>
            <a:r>
              <a:rPr b="0" i="1" lang="ar-SA" sz="1600" u="none" cap="none" strike="noStrike">
                <a:solidFill>
                  <a:srgbClr val="000000"/>
                </a:solidFill>
                <a:latin typeface="Arial"/>
                <a:ea typeface="Arial"/>
                <a:cs typeface="Arial"/>
                <a:sym typeface="Arial"/>
              </a:rPr>
              <a:t>لت التجربة تحدي؟ كيف استجاب الطلاب ( أو غيرهم من المشاركين)؟</a:t>
            </a:r>
            <a:endParaRPr/>
          </a:p>
        </p:txBody>
      </p:sp>
      <p:sp>
        <p:nvSpPr>
          <p:cNvPr id="208" name="Google Shape;208;p12"/>
          <p:cNvSpPr txBox="1"/>
          <p:nvPr/>
        </p:nvSpPr>
        <p:spPr>
          <a:xfrm>
            <a:off x="218025" y="2002750"/>
            <a:ext cx="2921400" cy="584700"/>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400"/>
              <a:buFont typeface="Arial"/>
              <a:buNone/>
            </a:pPr>
            <a:r>
              <a:rPr b="0" i="1" lang="ar-SA" sz="1600" u="none" cap="none" strike="noStrike">
                <a:solidFill>
                  <a:srgbClr val="000000"/>
                </a:solidFill>
                <a:latin typeface="Arial"/>
                <a:ea typeface="Arial"/>
                <a:cs typeface="Arial"/>
                <a:sym typeface="Arial"/>
              </a:rPr>
              <a:t>من خلال هذه التجربة، ماذا سيفعل المعلم في المستقبل؟</a:t>
            </a:r>
            <a:endParaRPr/>
          </a:p>
        </p:txBody>
      </p:sp>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13"/>
          <p:cNvSpPr txBox="1"/>
          <p:nvPr>
            <p:ph type="ctrTitle"/>
          </p:nvPr>
        </p:nvSpPr>
        <p:spPr>
          <a:xfrm>
            <a:off x="577731" y="738332"/>
            <a:ext cx="7772400" cy="1684200"/>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dk2"/>
              </a:buClr>
              <a:buSzPts val="1200"/>
              <a:buFont typeface="Arial"/>
              <a:buNone/>
            </a:pPr>
            <a:r>
              <a:rPr b="1" i="0" lang="ar-SA" sz="4800" u="none" cap="none" strike="noStrike">
                <a:latin typeface="Arial"/>
                <a:ea typeface="Arial"/>
                <a:cs typeface="Arial"/>
                <a:sym typeface="Arial"/>
              </a:rPr>
              <a:t>اليوم 2:</a:t>
            </a:r>
            <a:endParaRPr b="1" i="0" sz="4800" u="none" cap="none" strike="noStrike">
              <a:latin typeface="Arial"/>
              <a:ea typeface="Arial"/>
              <a:cs typeface="Arial"/>
              <a:sym typeface="Arial"/>
            </a:endParaRPr>
          </a:p>
          <a:p>
            <a:pPr indent="0" lvl="0" marL="0" marR="0" rtl="1" algn="r">
              <a:lnSpc>
                <a:spcPct val="100000"/>
              </a:lnSpc>
              <a:spcBef>
                <a:spcPts val="0"/>
              </a:spcBef>
              <a:spcAft>
                <a:spcPts val="0"/>
              </a:spcAft>
              <a:buClr>
                <a:schemeClr val="dk2"/>
              </a:buClr>
              <a:buSzPts val="1200"/>
              <a:buFont typeface="Arial"/>
              <a:buNone/>
            </a:pPr>
            <a:r>
              <a:t/>
            </a:r>
            <a:endParaRPr b="1" sz="3100">
              <a:latin typeface="Arial"/>
              <a:ea typeface="Arial"/>
              <a:cs typeface="Arial"/>
              <a:sym typeface="Arial"/>
            </a:endParaRPr>
          </a:p>
          <a:p>
            <a:pPr indent="0" lvl="0" marL="0" marR="0" rtl="1" algn="r">
              <a:lnSpc>
                <a:spcPct val="100000"/>
              </a:lnSpc>
              <a:spcBef>
                <a:spcPts val="0"/>
              </a:spcBef>
              <a:spcAft>
                <a:spcPts val="0"/>
              </a:spcAft>
              <a:buClr>
                <a:schemeClr val="dk2"/>
              </a:buClr>
              <a:buSzPts val="900"/>
              <a:buFont typeface="Arial"/>
              <a:buNone/>
            </a:pPr>
            <a:r>
              <a:rPr b="1" i="0" lang="ar-SA" sz="3600" u="none" cap="none" strike="noStrike">
                <a:latin typeface="Arial"/>
                <a:ea typeface="Arial"/>
                <a:cs typeface="Arial"/>
                <a:sym typeface="Arial"/>
              </a:rPr>
              <a:t>دورات تعلّم المعلمين</a:t>
            </a:r>
            <a:endParaRPr/>
          </a:p>
        </p:txBody>
      </p:sp>
      <p:sp>
        <p:nvSpPr>
          <p:cNvPr id="214" name="Google Shape;214;p13"/>
          <p:cNvSpPr txBox="1"/>
          <p:nvPr>
            <p:ph idx="1" type="subTitle"/>
          </p:nvPr>
        </p:nvSpPr>
        <p:spPr>
          <a:xfrm>
            <a:off x="493206" y="2727597"/>
            <a:ext cx="7772400" cy="712499"/>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lt2"/>
              </a:buClr>
              <a:buSzPts val="600"/>
              <a:buFont typeface="Arial"/>
              <a:buNone/>
            </a:pPr>
            <a:r>
              <a:rPr b="1" i="0" lang="ar-SA" sz="2400" u="none" cap="none" strike="noStrike">
                <a:latin typeface="Arial"/>
                <a:ea typeface="Arial"/>
                <a:cs typeface="Arial"/>
                <a:sym typeface="Arial"/>
              </a:rPr>
              <a:t>المحاضرة 1: فهم كيفية تعلّم الكبار وممارسة وتطبيق دورة تعلّم المعلمين</a:t>
            </a:r>
            <a:endParaRPr/>
          </a:p>
        </p:txBody>
      </p:sp>
      <p:sp>
        <p:nvSpPr>
          <p:cNvPr id="215" name="Google Shape;215;p13"/>
          <p:cNvSpPr txBox="1"/>
          <p:nvPr>
            <p:ph idx="12" type="sldNum"/>
          </p:nvPr>
        </p:nvSpPr>
        <p:spPr>
          <a:xfrm>
            <a:off x="6841998" y="4842224"/>
            <a:ext cx="2057400" cy="273844"/>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14"/>
          <p:cNvSpPr txBox="1"/>
          <p:nvPr>
            <p:ph type="title"/>
          </p:nvPr>
        </p:nvSpPr>
        <p:spPr>
          <a:xfrm>
            <a:off x="475488" y="53248"/>
            <a:ext cx="8229600" cy="1141497"/>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200"/>
              <a:buFont typeface="Arial"/>
              <a:buNone/>
            </a:pPr>
            <a:r>
              <a:rPr b="1" i="0" lang="ar-SA" sz="4800" u="none" cap="none" strike="noStrike">
                <a:solidFill>
                  <a:schemeClr val="dk1"/>
                </a:solidFill>
                <a:latin typeface="Arial"/>
                <a:ea typeface="Arial"/>
                <a:cs typeface="Arial"/>
                <a:sym typeface="Arial"/>
              </a:rPr>
              <a:t>الأهداف</a:t>
            </a:r>
            <a:endParaRPr/>
          </a:p>
        </p:txBody>
      </p:sp>
      <p:sp>
        <p:nvSpPr>
          <p:cNvPr id="221" name="Google Shape;221;p14"/>
          <p:cNvSpPr txBox="1"/>
          <p:nvPr>
            <p:ph idx="1" type="body"/>
          </p:nvPr>
        </p:nvSpPr>
        <p:spPr>
          <a:xfrm>
            <a:off x="807738" y="1952950"/>
            <a:ext cx="7565099" cy="2993700"/>
          </a:xfrm>
          <a:prstGeom prst="rect">
            <a:avLst/>
          </a:prstGeom>
          <a:noFill/>
          <a:ln>
            <a:noFill/>
          </a:ln>
        </p:spPr>
        <p:txBody>
          <a:bodyPr anchorCtr="0" anchor="t" bIns="91425" lIns="91425" spcFirstLastPara="1" rIns="91425" wrap="square" tIns="91425">
            <a:noAutofit/>
          </a:bodyPr>
          <a:lstStyle/>
          <a:p>
            <a:pPr indent="-514350" lvl="0" marL="514350" marR="0" rtl="1" algn="r">
              <a:lnSpc>
                <a:spcPct val="100000"/>
              </a:lnSpc>
              <a:spcBef>
                <a:spcPts val="0"/>
              </a:spcBef>
              <a:spcAft>
                <a:spcPts val="0"/>
              </a:spcAft>
              <a:buClr>
                <a:schemeClr val="dk2"/>
              </a:buClr>
              <a:buSzPts val="2800"/>
              <a:buFont typeface="Calibri"/>
              <a:buAutoNum type="arabicPeriod"/>
            </a:pPr>
            <a:r>
              <a:rPr b="0" i="0" lang="ar-SA" sz="2800" u="none" cap="none" strike="noStrike">
                <a:solidFill>
                  <a:srgbClr val="000000"/>
                </a:solidFill>
                <a:latin typeface="Arial"/>
                <a:ea typeface="Arial"/>
                <a:cs typeface="Arial"/>
                <a:sym typeface="Arial"/>
              </a:rPr>
              <a:t>تحديد </a:t>
            </a:r>
            <a:r>
              <a:rPr lang="ar-SA" sz="2800"/>
              <a:t>المبادئ</a:t>
            </a:r>
            <a:r>
              <a:rPr b="0" i="0" lang="ar-SA" sz="2800" u="none" cap="none" strike="noStrike">
                <a:solidFill>
                  <a:srgbClr val="000000"/>
                </a:solidFill>
                <a:latin typeface="Arial"/>
                <a:ea typeface="Arial"/>
                <a:cs typeface="Arial"/>
                <a:sym typeface="Arial"/>
              </a:rPr>
              <a:t> الأربعة لتعلّم الكبار</a:t>
            </a:r>
            <a:endParaRPr/>
          </a:p>
          <a:p>
            <a:pPr indent="-514350" lvl="0" marL="514350" marR="0" rtl="1" algn="r">
              <a:lnSpc>
                <a:spcPct val="100000"/>
              </a:lnSpc>
              <a:spcBef>
                <a:spcPts val="0"/>
              </a:spcBef>
              <a:spcAft>
                <a:spcPts val="0"/>
              </a:spcAft>
              <a:buClr>
                <a:schemeClr val="dk2"/>
              </a:buClr>
              <a:buSzPts val="2800"/>
              <a:buFont typeface="Calibri"/>
              <a:buAutoNum type="arabicPeriod"/>
            </a:pPr>
            <a:r>
              <a:rPr b="0" i="0" lang="ar-SA" sz="2800" u="none" cap="none" strike="noStrike">
                <a:solidFill>
                  <a:srgbClr val="000000"/>
                </a:solidFill>
                <a:latin typeface="Arial"/>
                <a:ea typeface="Arial"/>
                <a:cs typeface="Arial"/>
                <a:sym typeface="Arial"/>
              </a:rPr>
              <a:t>شرح العلاقة بين تعلّم الكبار وتدريب القرين</a:t>
            </a:r>
            <a:endParaRPr/>
          </a:p>
          <a:p>
            <a:pPr indent="-514350" lvl="0" marL="514350" marR="0" rtl="1" algn="r">
              <a:lnSpc>
                <a:spcPct val="100000"/>
              </a:lnSpc>
              <a:spcBef>
                <a:spcPts val="0"/>
              </a:spcBef>
              <a:spcAft>
                <a:spcPts val="0"/>
              </a:spcAft>
              <a:buClr>
                <a:schemeClr val="dk2"/>
              </a:buClr>
              <a:buSzPts val="2800"/>
              <a:buFont typeface="Calibri"/>
              <a:buAutoNum type="arabicPeriod"/>
            </a:pPr>
            <a:r>
              <a:rPr b="0" i="0" lang="ar-SA" sz="2800" u="none" cap="none" strike="noStrike">
                <a:solidFill>
                  <a:srgbClr val="000000"/>
                </a:solidFill>
                <a:latin typeface="Arial"/>
                <a:ea typeface="Arial"/>
                <a:cs typeface="Arial"/>
                <a:sym typeface="Arial"/>
              </a:rPr>
              <a:t>تسهيل دورات تعلّم المعلمين باستخدام الاتصالات الداعمة</a:t>
            </a:r>
            <a:endParaRPr/>
          </a:p>
        </p:txBody>
      </p:sp>
      <p:sp>
        <p:nvSpPr>
          <p:cNvPr id="222" name="Google Shape;222;p14"/>
          <p:cNvSpPr txBox="1"/>
          <p:nvPr>
            <p:ph idx="12" type="sldNum"/>
          </p:nvPr>
        </p:nvSpPr>
        <p:spPr>
          <a:xfrm>
            <a:off x="8430738" y="4781904"/>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223" name="Google Shape;223;p14"/>
          <p:cNvSpPr/>
          <p:nvPr/>
        </p:nvSpPr>
        <p:spPr>
          <a:xfrm>
            <a:off x="373411" y="1399349"/>
            <a:ext cx="8183378" cy="461664"/>
          </a:xfrm>
          <a:prstGeom prst="rect">
            <a:avLst/>
          </a:prstGeom>
          <a:noFill/>
          <a:ln>
            <a:noFill/>
          </a:ln>
        </p:spPr>
        <p:txBody>
          <a:bodyPr anchorCtr="0" anchor="t" bIns="45700" lIns="91425" spcFirstLastPara="1" rIns="91425" wrap="square" tIns="45700">
            <a:noAutofit/>
          </a:bodyPr>
          <a:lstStyle/>
          <a:p>
            <a:pPr indent="0" lvl="0" marL="76200" marR="0" rtl="1" algn="r">
              <a:lnSpc>
                <a:spcPct val="100000"/>
              </a:lnSpc>
              <a:spcBef>
                <a:spcPts val="0"/>
              </a:spcBef>
              <a:spcAft>
                <a:spcPts val="0"/>
              </a:spcAft>
              <a:buClr>
                <a:schemeClr val="dk1"/>
              </a:buClr>
              <a:buSzPts val="600"/>
              <a:buFont typeface="Arial"/>
              <a:buNone/>
            </a:pPr>
            <a:r>
              <a:rPr b="1" i="1" lang="ar-SA" sz="2400" u="none" cap="none" strike="noStrike">
                <a:solidFill>
                  <a:schemeClr val="dk1"/>
                </a:solidFill>
                <a:latin typeface="Arial"/>
                <a:ea typeface="Arial"/>
                <a:cs typeface="Arial"/>
                <a:sym typeface="Arial"/>
              </a:rPr>
              <a:t>بنهاية المحاضرة، سيكون المشارك قادرًا على:</a:t>
            </a:r>
            <a:endParaRPr/>
          </a:p>
        </p:txBody>
      </p:sp>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15"/>
          <p:cNvSpPr txBox="1"/>
          <p:nvPr>
            <p:ph type="title"/>
          </p:nvPr>
        </p:nvSpPr>
        <p:spPr>
          <a:xfrm>
            <a:off x="391256" y="-114063"/>
            <a:ext cx="8686800" cy="1141497"/>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900"/>
              <a:buFont typeface="Arial"/>
              <a:buNone/>
            </a:pPr>
            <a:r>
              <a:rPr b="1" i="0" lang="ar-SA" sz="3600" u="none" cap="none" strike="noStrike">
                <a:solidFill>
                  <a:schemeClr val="dk1"/>
                </a:solidFill>
                <a:latin typeface="Arial"/>
                <a:ea typeface="Arial"/>
                <a:cs typeface="Arial"/>
                <a:sym typeface="Arial"/>
              </a:rPr>
              <a:t>تعليمات الاتصال ثنائي الاتجاه</a:t>
            </a:r>
            <a:endParaRPr/>
          </a:p>
        </p:txBody>
      </p:sp>
      <p:sp>
        <p:nvSpPr>
          <p:cNvPr id="229" name="Google Shape;229;p15"/>
          <p:cNvSpPr txBox="1"/>
          <p:nvPr>
            <p:ph idx="1" type="body"/>
          </p:nvPr>
        </p:nvSpPr>
        <p:spPr>
          <a:xfrm>
            <a:off x="455264" y="985020"/>
            <a:ext cx="8229600" cy="3465298"/>
          </a:xfrm>
          <a:prstGeom prst="rect">
            <a:avLst/>
          </a:prstGeom>
          <a:noFill/>
          <a:ln>
            <a:noFill/>
          </a:ln>
        </p:spPr>
        <p:txBody>
          <a:bodyPr anchorCtr="0" anchor="t" bIns="91425" lIns="91425" spcFirstLastPara="1" rIns="91425" wrap="square" tIns="91425">
            <a:noAutofit/>
          </a:bodyPr>
          <a:lstStyle/>
          <a:p>
            <a:pPr indent="0" lvl="0" marL="0" marR="0" rtl="1" algn="r">
              <a:lnSpc>
                <a:spcPct val="100000"/>
              </a:lnSpc>
              <a:spcBef>
                <a:spcPts val="0"/>
              </a:spcBef>
              <a:spcAft>
                <a:spcPts val="0"/>
              </a:spcAft>
              <a:buClr>
                <a:schemeClr val="dk2"/>
              </a:buClr>
              <a:buSzPts val="700"/>
              <a:buFont typeface="Arial"/>
              <a:buNone/>
            </a:pPr>
            <a:r>
              <a:rPr b="1" i="0" lang="ar-SA" sz="2800" u="none" cap="none" strike="noStrike">
                <a:solidFill>
                  <a:srgbClr val="000000"/>
                </a:solidFill>
                <a:latin typeface="Arial"/>
                <a:ea typeface="Arial"/>
                <a:cs typeface="Arial"/>
                <a:sym typeface="Arial"/>
              </a:rPr>
              <a:t>المحاولة الأولى:</a:t>
            </a:r>
            <a:endParaRPr/>
          </a:p>
          <a:p>
            <a:pPr indent="0" lvl="0" marL="0" marR="0" rtl="1" algn="r">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514350" lvl="0" marL="514350" marR="0" rtl="1" algn="r">
              <a:lnSpc>
                <a:spcPct val="100000"/>
              </a:lnSpc>
              <a:spcBef>
                <a:spcPts val="0"/>
              </a:spcBef>
              <a:spcAft>
                <a:spcPts val="0"/>
              </a:spcAft>
              <a:buClr>
                <a:schemeClr val="dk2"/>
              </a:buClr>
              <a:buSzPts val="2000"/>
              <a:buFont typeface="Calibri"/>
              <a:buAutoNum type="arabicPeriod"/>
            </a:pPr>
            <a:r>
              <a:rPr b="0" i="0" lang="ar-SA" sz="2000" u="none" cap="none" strike="noStrike">
                <a:solidFill>
                  <a:srgbClr val="000000"/>
                </a:solidFill>
                <a:latin typeface="Arial"/>
                <a:ea typeface="Arial"/>
                <a:cs typeface="Arial"/>
                <a:sym typeface="Arial"/>
              </a:rPr>
              <a:t>ابحث عن شريك. سيكون شخص واحد هو الم</a:t>
            </a:r>
            <a:r>
              <a:rPr lang="ar-SA" sz="2000"/>
              <a:t>وجه</a:t>
            </a:r>
            <a:r>
              <a:rPr b="0" i="0" lang="ar-SA" sz="2000" u="none" cap="none" strike="noStrike">
                <a:solidFill>
                  <a:srgbClr val="000000"/>
                </a:solidFill>
                <a:latin typeface="Arial"/>
                <a:ea typeface="Arial"/>
                <a:cs typeface="Arial"/>
                <a:sym typeface="Arial"/>
              </a:rPr>
              <a:t> وغير ذلك سيكون المستكشف.</a:t>
            </a:r>
            <a:endParaRPr/>
          </a:p>
          <a:p>
            <a:pPr indent="-425450" lvl="0" marL="457200" marR="0" rtl="1" algn="r">
              <a:lnSpc>
                <a:spcPct val="100000"/>
              </a:lnSpc>
              <a:spcBef>
                <a:spcPts val="0"/>
              </a:spcBef>
              <a:spcAft>
                <a:spcPts val="0"/>
              </a:spcAft>
              <a:buClr>
                <a:schemeClr val="dk2"/>
              </a:buClr>
              <a:buSzPts val="500"/>
              <a:buFont typeface="Calibri"/>
              <a:buNone/>
            </a:pPr>
            <a:r>
              <a:t/>
            </a:r>
            <a:endParaRPr b="0" i="0" sz="2000" u="none" cap="none" strike="noStrike">
              <a:solidFill>
                <a:srgbClr val="000000"/>
              </a:solidFill>
              <a:latin typeface="Arial"/>
              <a:ea typeface="Arial"/>
              <a:cs typeface="Arial"/>
              <a:sym typeface="Arial"/>
            </a:endParaRPr>
          </a:p>
          <a:p>
            <a:pPr indent="-514350" lvl="0" marL="514350" marR="0" rtl="1" algn="r">
              <a:lnSpc>
                <a:spcPct val="100000"/>
              </a:lnSpc>
              <a:spcBef>
                <a:spcPts val="0"/>
              </a:spcBef>
              <a:spcAft>
                <a:spcPts val="0"/>
              </a:spcAft>
              <a:buClr>
                <a:schemeClr val="dk2"/>
              </a:buClr>
              <a:buSzPts val="2000"/>
              <a:buFont typeface="Calibri"/>
              <a:buAutoNum type="arabicPeriod"/>
            </a:pPr>
            <a:r>
              <a:rPr b="0" i="0" lang="ar-SA" sz="2000" u="none" cap="none" strike="noStrike">
                <a:solidFill>
                  <a:srgbClr val="000000"/>
                </a:solidFill>
                <a:latin typeface="Arial"/>
                <a:ea typeface="Arial"/>
                <a:cs typeface="Arial"/>
                <a:sym typeface="Arial"/>
              </a:rPr>
              <a:t>اجلسا ظهراً لظهر وتأكد من أّنكما لا تستطيعان رؤية بعضكما البعض.</a:t>
            </a:r>
            <a:endParaRPr/>
          </a:p>
          <a:p>
            <a:pPr indent="-425450" lvl="0" marL="457200" marR="0" rtl="1" algn="r">
              <a:lnSpc>
                <a:spcPct val="100000"/>
              </a:lnSpc>
              <a:spcBef>
                <a:spcPts val="0"/>
              </a:spcBef>
              <a:spcAft>
                <a:spcPts val="0"/>
              </a:spcAft>
              <a:buClr>
                <a:schemeClr val="dk2"/>
              </a:buClr>
              <a:buSzPts val="500"/>
              <a:buFont typeface="Calibri"/>
              <a:buNone/>
            </a:pPr>
            <a:r>
              <a:t/>
            </a:r>
            <a:endParaRPr b="0" i="0" sz="2000" u="none" cap="none" strike="noStrike">
              <a:solidFill>
                <a:srgbClr val="000000"/>
              </a:solidFill>
              <a:latin typeface="Arial"/>
              <a:ea typeface="Arial"/>
              <a:cs typeface="Arial"/>
              <a:sym typeface="Arial"/>
            </a:endParaRPr>
          </a:p>
          <a:p>
            <a:pPr indent="-514350" lvl="0" marL="514350" marR="0" rtl="1" algn="r">
              <a:lnSpc>
                <a:spcPct val="100000"/>
              </a:lnSpc>
              <a:spcBef>
                <a:spcPts val="0"/>
              </a:spcBef>
              <a:spcAft>
                <a:spcPts val="0"/>
              </a:spcAft>
              <a:buClr>
                <a:schemeClr val="dk2"/>
              </a:buClr>
              <a:buSzPts val="2000"/>
              <a:buFont typeface="Calibri"/>
              <a:buAutoNum type="arabicPeriod"/>
            </a:pPr>
            <a:r>
              <a:rPr b="0" i="0" lang="ar-SA" sz="2000" u="none" cap="none" strike="noStrike">
                <a:solidFill>
                  <a:srgbClr val="000000"/>
                </a:solidFill>
                <a:latin typeface="Arial"/>
                <a:ea typeface="Arial"/>
                <a:cs typeface="Arial"/>
                <a:sym typeface="Arial"/>
              </a:rPr>
              <a:t>سيكون أمام الم</a:t>
            </a:r>
            <a:r>
              <a:rPr lang="ar-SA" sz="2000"/>
              <a:t>وجه</a:t>
            </a:r>
            <a:r>
              <a:rPr b="0" i="0" lang="ar-SA" sz="2000" u="none" cap="none" strike="noStrike">
                <a:solidFill>
                  <a:srgbClr val="000000"/>
                </a:solidFill>
                <a:latin typeface="Arial"/>
                <a:ea typeface="Arial"/>
                <a:cs typeface="Arial"/>
                <a:sym typeface="Arial"/>
              </a:rPr>
              <a:t> دقيقتان لتوجيه المستكشف عبر المتاهة. </a:t>
            </a:r>
            <a:r>
              <a:rPr b="0" i="0" lang="ar-SA" sz="2000" u="sng" cap="none" strike="noStrike">
                <a:solidFill>
                  <a:srgbClr val="000000"/>
                </a:solidFill>
                <a:latin typeface="Arial"/>
                <a:ea typeface="Arial"/>
                <a:cs typeface="Arial"/>
                <a:sym typeface="Arial"/>
              </a:rPr>
              <a:t>لا يمكن</a:t>
            </a:r>
            <a:r>
              <a:rPr b="0" i="0" lang="ar-SA" sz="2000" u="none" cap="none" strike="noStrike">
                <a:solidFill>
                  <a:srgbClr val="000000"/>
                </a:solidFill>
                <a:latin typeface="Arial"/>
                <a:ea typeface="Arial"/>
                <a:cs typeface="Arial"/>
                <a:sym typeface="Arial"/>
              </a:rPr>
              <a:t> للمدرب أن ينظر إلى المستكشف ، و</a:t>
            </a:r>
            <a:r>
              <a:rPr b="0" i="0" lang="ar-SA" sz="2000" u="sng" cap="none" strike="noStrike">
                <a:solidFill>
                  <a:srgbClr val="000000"/>
                </a:solidFill>
                <a:latin typeface="Arial"/>
                <a:ea typeface="Arial"/>
                <a:cs typeface="Arial"/>
                <a:sym typeface="Arial"/>
              </a:rPr>
              <a:t>لا يمكن</a:t>
            </a:r>
            <a:r>
              <a:rPr b="0" i="0" lang="ar-SA" sz="2000" u="none" cap="none" strike="noStrike">
                <a:solidFill>
                  <a:srgbClr val="000000"/>
                </a:solidFill>
                <a:latin typeface="Arial"/>
                <a:ea typeface="Arial"/>
                <a:cs typeface="Arial"/>
                <a:sym typeface="Arial"/>
              </a:rPr>
              <a:t> المستكشف طرح الأسئلة.</a:t>
            </a:r>
            <a:endParaRPr/>
          </a:p>
          <a:p>
            <a:pPr indent="-514350" lvl="0" marL="514350" marR="0" rtl="1" algn="r">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514350" lvl="0" marL="514350" marR="0" rtl="1" algn="r">
              <a:lnSpc>
                <a:spcPct val="100000"/>
              </a:lnSpc>
              <a:spcBef>
                <a:spcPts val="0"/>
              </a:spcBef>
              <a:spcAft>
                <a:spcPts val="0"/>
              </a:spcAft>
              <a:buClr>
                <a:schemeClr val="dk2"/>
              </a:buClr>
              <a:buSzPts val="700"/>
              <a:buFont typeface="Arial"/>
              <a:buNone/>
            </a:pPr>
            <a:r>
              <a:t/>
            </a:r>
            <a:endParaRPr b="0" i="0" sz="2800" u="none" cap="none" strike="noStrike">
              <a:solidFill>
                <a:srgbClr val="000000"/>
              </a:solidFill>
              <a:latin typeface="Arial"/>
              <a:ea typeface="Arial"/>
              <a:cs typeface="Arial"/>
              <a:sym typeface="Arial"/>
            </a:endParaRPr>
          </a:p>
        </p:txBody>
      </p:sp>
      <p:sp>
        <p:nvSpPr>
          <p:cNvPr id="230" name="Google Shape;230;p15"/>
          <p:cNvSpPr txBox="1"/>
          <p:nvPr>
            <p:ph idx="12" type="sldNum"/>
          </p:nvPr>
        </p:nvSpPr>
        <p:spPr>
          <a:xfrm>
            <a:off x="8456205" y="4791048"/>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16"/>
          <p:cNvSpPr txBox="1"/>
          <p:nvPr>
            <p:ph type="title"/>
          </p:nvPr>
        </p:nvSpPr>
        <p:spPr>
          <a:xfrm>
            <a:off x="360196" y="-104919"/>
            <a:ext cx="8686800" cy="1141497"/>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900"/>
              <a:buFont typeface="Arial"/>
              <a:buNone/>
            </a:pPr>
            <a:r>
              <a:rPr b="1" i="0" lang="ar-SA" sz="3600" u="none" cap="none" strike="noStrike">
                <a:solidFill>
                  <a:schemeClr val="dk1"/>
                </a:solidFill>
                <a:latin typeface="Arial"/>
                <a:ea typeface="Arial"/>
                <a:cs typeface="Arial"/>
                <a:sym typeface="Arial"/>
              </a:rPr>
              <a:t>تعليمات الاتصال ثنائي الاتجاه</a:t>
            </a:r>
            <a:endParaRPr b="1" i="0" sz="3600" u="none" cap="none" strike="noStrike">
              <a:solidFill>
                <a:schemeClr val="dk1"/>
              </a:solidFill>
              <a:latin typeface="Arial"/>
              <a:ea typeface="Arial"/>
              <a:cs typeface="Arial"/>
              <a:sym typeface="Arial"/>
            </a:endParaRPr>
          </a:p>
          <a:p>
            <a:pPr indent="0" lvl="0" marL="0" marR="0" rtl="1" algn="r">
              <a:lnSpc>
                <a:spcPct val="100000"/>
              </a:lnSpc>
              <a:spcBef>
                <a:spcPts val="0"/>
              </a:spcBef>
              <a:spcAft>
                <a:spcPts val="0"/>
              </a:spcAft>
              <a:buClr>
                <a:schemeClr val="lt1"/>
              </a:buClr>
              <a:buSzPts val="900"/>
              <a:buFont typeface="Arial"/>
              <a:buNone/>
            </a:pPr>
            <a:r>
              <a:t/>
            </a:r>
            <a:endParaRPr b="1" sz="700">
              <a:solidFill>
                <a:schemeClr val="dk1"/>
              </a:solidFill>
            </a:endParaRPr>
          </a:p>
        </p:txBody>
      </p:sp>
      <p:sp>
        <p:nvSpPr>
          <p:cNvPr id="236" name="Google Shape;236;p16"/>
          <p:cNvSpPr txBox="1"/>
          <p:nvPr>
            <p:ph idx="1" type="body"/>
          </p:nvPr>
        </p:nvSpPr>
        <p:spPr>
          <a:xfrm>
            <a:off x="457206" y="1232333"/>
            <a:ext cx="8229600" cy="3465300"/>
          </a:xfrm>
          <a:prstGeom prst="rect">
            <a:avLst/>
          </a:prstGeom>
          <a:noFill/>
          <a:ln>
            <a:noFill/>
          </a:ln>
        </p:spPr>
        <p:txBody>
          <a:bodyPr anchorCtr="0" anchor="t" bIns="91425" lIns="91425" spcFirstLastPara="1" rIns="91425" wrap="square" tIns="91425">
            <a:noAutofit/>
          </a:bodyPr>
          <a:lstStyle/>
          <a:p>
            <a:pPr indent="0" lvl="0" marL="0" marR="0" rtl="1" algn="r">
              <a:lnSpc>
                <a:spcPct val="100000"/>
              </a:lnSpc>
              <a:spcBef>
                <a:spcPts val="0"/>
              </a:spcBef>
              <a:spcAft>
                <a:spcPts val="0"/>
              </a:spcAft>
              <a:buClr>
                <a:schemeClr val="dk2"/>
              </a:buClr>
              <a:buSzPts val="700"/>
              <a:buFont typeface="Arial"/>
              <a:buNone/>
            </a:pPr>
            <a:r>
              <a:rPr b="1" i="0" lang="ar-SA" sz="2800" u="none" cap="none" strike="noStrike">
                <a:solidFill>
                  <a:srgbClr val="000000"/>
                </a:solidFill>
                <a:latin typeface="Arial"/>
                <a:ea typeface="Arial"/>
                <a:cs typeface="Arial"/>
                <a:sym typeface="Arial"/>
              </a:rPr>
              <a:t>المحاولة الثانية:</a:t>
            </a:r>
            <a:endParaRPr/>
          </a:p>
          <a:p>
            <a:pPr indent="0" lvl="0" marL="0" marR="0" rtl="1" algn="r">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514350" lvl="0" marL="514350" marR="0" rtl="1" algn="r">
              <a:lnSpc>
                <a:spcPct val="100000"/>
              </a:lnSpc>
              <a:spcBef>
                <a:spcPts val="0"/>
              </a:spcBef>
              <a:spcAft>
                <a:spcPts val="0"/>
              </a:spcAft>
              <a:buClr>
                <a:schemeClr val="dk2"/>
              </a:buClr>
              <a:buSzPts val="2000"/>
              <a:buFont typeface="Calibri"/>
              <a:buAutoNum type="arabicPeriod"/>
            </a:pPr>
            <a:r>
              <a:rPr b="0" i="0" lang="ar-SA" sz="2000" u="none" cap="none" strike="noStrike">
                <a:solidFill>
                  <a:srgbClr val="000000"/>
                </a:solidFill>
                <a:latin typeface="Arial"/>
                <a:ea typeface="Arial"/>
                <a:cs typeface="Arial"/>
                <a:sym typeface="Arial"/>
              </a:rPr>
              <a:t>اعمل مع نفس الشريك. </a:t>
            </a:r>
            <a:endParaRPr/>
          </a:p>
          <a:p>
            <a:pPr indent="-425450" lvl="0" marL="457200" marR="0" rtl="1" algn="r">
              <a:lnSpc>
                <a:spcPct val="100000"/>
              </a:lnSpc>
              <a:spcBef>
                <a:spcPts val="0"/>
              </a:spcBef>
              <a:spcAft>
                <a:spcPts val="0"/>
              </a:spcAft>
              <a:buClr>
                <a:schemeClr val="dk2"/>
              </a:buClr>
              <a:buSzPts val="500"/>
              <a:buFont typeface="Calibri"/>
              <a:buNone/>
            </a:pPr>
            <a:r>
              <a:t/>
            </a:r>
            <a:endParaRPr b="0" i="0" sz="2000" u="none" cap="none" strike="noStrike">
              <a:solidFill>
                <a:srgbClr val="000000"/>
              </a:solidFill>
              <a:latin typeface="Arial"/>
              <a:ea typeface="Arial"/>
              <a:cs typeface="Arial"/>
              <a:sym typeface="Arial"/>
            </a:endParaRPr>
          </a:p>
          <a:p>
            <a:pPr indent="-514350" lvl="0" marL="514350" marR="0" rtl="1" algn="r">
              <a:lnSpc>
                <a:spcPct val="100000"/>
              </a:lnSpc>
              <a:spcBef>
                <a:spcPts val="0"/>
              </a:spcBef>
              <a:spcAft>
                <a:spcPts val="0"/>
              </a:spcAft>
              <a:buClr>
                <a:schemeClr val="dk2"/>
              </a:buClr>
              <a:buSzPts val="2000"/>
              <a:buFont typeface="Calibri"/>
              <a:buAutoNum type="arabicPeriod"/>
            </a:pPr>
            <a:r>
              <a:rPr b="0" i="0" lang="ar-SA" sz="2000" u="none" cap="none" strike="noStrike">
                <a:solidFill>
                  <a:srgbClr val="000000"/>
                </a:solidFill>
                <a:latin typeface="Arial"/>
                <a:ea typeface="Arial"/>
                <a:cs typeface="Arial"/>
                <a:sym typeface="Arial"/>
              </a:rPr>
              <a:t>سيكون أمام الم</a:t>
            </a:r>
            <a:r>
              <a:rPr lang="ar-SA" sz="2000"/>
              <a:t>وجه</a:t>
            </a:r>
            <a:r>
              <a:rPr b="0" i="0" lang="ar-SA" sz="2000" u="none" cap="none" strike="noStrike">
                <a:solidFill>
                  <a:srgbClr val="000000"/>
                </a:solidFill>
                <a:latin typeface="Arial"/>
                <a:ea typeface="Arial"/>
                <a:cs typeface="Arial"/>
                <a:sym typeface="Arial"/>
              </a:rPr>
              <a:t> دقيقتان لتوجيه المستكشف عبر المتاهة.</a:t>
            </a:r>
            <a:endParaRPr/>
          </a:p>
          <a:p>
            <a:pPr indent="-425450" lvl="0" marL="457200" marR="0" rtl="1" algn="r">
              <a:lnSpc>
                <a:spcPct val="100000"/>
              </a:lnSpc>
              <a:spcBef>
                <a:spcPts val="0"/>
              </a:spcBef>
              <a:spcAft>
                <a:spcPts val="0"/>
              </a:spcAft>
              <a:buClr>
                <a:schemeClr val="dk2"/>
              </a:buClr>
              <a:buSzPts val="500"/>
              <a:buFont typeface="Calibri"/>
              <a:buNone/>
            </a:pPr>
            <a:r>
              <a:t/>
            </a:r>
            <a:endParaRPr b="0" i="0" sz="2000" u="none" cap="none" strike="noStrike">
              <a:solidFill>
                <a:srgbClr val="000000"/>
              </a:solidFill>
              <a:latin typeface="Arial"/>
              <a:ea typeface="Arial"/>
              <a:cs typeface="Arial"/>
              <a:sym typeface="Arial"/>
            </a:endParaRPr>
          </a:p>
          <a:p>
            <a:pPr indent="-514350" lvl="0" marL="514350" marR="0" rtl="1" algn="r">
              <a:lnSpc>
                <a:spcPct val="100000"/>
              </a:lnSpc>
              <a:spcBef>
                <a:spcPts val="0"/>
              </a:spcBef>
              <a:spcAft>
                <a:spcPts val="0"/>
              </a:spcAft>
              <a:buClr>
                <a:schemeClr val="dk2"/>
              </a:buClr>
              <a:buSzPts val="2000"/>
              <a:buFont typeface="Calibri"/>
              <a:buAutoNum type="arabicPeriod"/>
            </a:pPr>
            <a:r>
              <a:rPr b="0" i="0" lang="ar-SA" sz="2000" u="none" cap="none" strike="noStrike">
                <a:solidFill>
                  <a:srgbClr val="000000"/>
                </a:solidFill>
                <a:latin typeface="Arial"/>
                <a:ea typeface="Arial"/>
                <a:cs typeface="Arial"/>
                <a:sym typeface="Arial"/>
              </a:rPr>
              <a:t>هذه المرة، يمكن </a:t>
            </a:r>
            <a:r>
              <a:rPr b="0" i="0" lang="ar-SA" sz="2000" u="none" cap="none" strike="noStrike">
                <a:solidFill>
                  <a:srgbClr val="000000"/>
                </a:solidFill>
                <a:latin typeface="Arial"/>
                <a:ea typeface="Arial"/>
                <a:cs typeface="Arial"/>
                <a:sym typeface="Arial"/>
                <a:extLst>
                  <a:ext uri="http://customooxmlschemas.google.com/">
                    <go:slidesCustomData xmlns:go="http://customooxmlschemas.google.com/" textRoundtripDataId="2"/>
                  </a:ext>
                </a:extLst>
              </a:rPr>
              <a:t>للم</a:t>
            </a:r>
            <a:r>
              <a:rPr lang="ar-SA" sz="2000"/>
              <a:t>وجه</a:t>
            </a:r>
            <a:r>
              <a:rPr b="0" i="0" lang="ar-SA" sz="2000" u="none" cap="none" strike="noStrike">
                <a:solidFill>
                  <a:srgbClr val="000000"/>
                </a:solidFill>
                <a:latin typeface="Arial"/>
                <a:ea typeface="Arial"/>
                <a:cs typeface="Arial"/>
                <a:sym typeface="Arial"/>
              </a:rPr>
              <a:t> أن ينظر إلى ما يفعله المستكشف، ويمكن للمستكشف أن يطرح أسئلة. ومع ذلك، لا يمكن للمستكشف رؤية توجيهات</a:t>
            </a:r>
            <a:r>
              <a:rPr b="0" i="0" lang="ar-SA" sz="2000" u="none" cap="none" strike="noStrike">
                <a:solidFill>
                  <a:srgbClr val="000000"/>
                </a:solidFill>
                <a:latin typeface="Arial"/>
                <a:ea typeface="Arial"/>
                <a:cs typeface="Arial"/>
                <a:sym typeface="Arial"/>
                <a:extLst>
                  <a:ext uri="http://customooxmlschemas.google.com/">
                    <go:slidesCustomData xmlns:go="http://customooxmlschemas.google.com/" textRoundtripDataId="3"/>
                  </a:ext>
                </a:extLst>
              </a:rPr>
              <a:t> </a:t>
            </a:r>
            <a:r>
              <a:rPr lang="ar-SA" sz="2000">
                <a:extLst>
                  <a:ext uri="http://customooxmlschemas.google.com/">
                    <go:slidesCustomData xmlns:go="http://customooxmlschemas.google.com/" textRoundtripDataId="4"/>
                  </a:ext>
                </a:extLst>
              </a:rPr>
              <a:t>الموجه</a:t>
            </a:r>
            <a:r>
              <a:rPr b="0" i="0" lang="ar-SA" sz="2000" u="none" cap="none" strike="noStrike">
                <a:solidFill>
                  <a:srgbClr val="000000"/>
                </a:solidFill>
                <a:latin typeface="Arial"/>
                <a:ea typeface="Arial"/>
                <a:cs typeface="Arial"/>
                <a:sym typeface="Arial"/>
              </a:rPr>
              <a:t>.</a:t>
            </a:r>
            <a:endParaRPr/>
          </a:p>
          <a:p>
            <a:pPr indent="-514350" lvl="0" marL="514350" marR="0" rtl="1" algn="r">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514350" lvl="0" marL="514350" marR="0" rtl="1" algn="r">
              <a:lnSpc>
                <a:spcPct val="100000"/>
              </a:lnSpc>
              <a:spcBef>
                <a:spcPts val="0"/>
              </a:spcBef>
              <a:spcAft>
                <a:spcPts val="0"/>
              </a:spcAft>
              <a:buClr>
                <a:schemeClr val="dk2"/>
              </a:buClr>
              <a:buSzPts val="700"/>
              <a:buFont typeface="Arial"/>
              <a:buNone/>
            </a:pPr>
            <a:r>
              <a:t/>
            </a:r>
            <a:endParaRPr b="0" i="0" sz="2800" u="none" cap="none" strike="noStrike">
              <a:solidFill>
                <a:srgbClr val="000000"/>
              </a:solidFill>
              <a:latin typeface="Arial"/>
              <a:ea typeface="Arial"/>
              <a:cs typeface="Arial"/>
              <a:sym typeface="Arial"/>
            </a:endParaRPr>
          </a:p>
        </p:txBody>
      </p:sp>
      <p:sp>
        <p:nvSpPr>
          <p:cNvPr id="237" name="Google Shape;237;p16"/>
          <p:cNvSpPr txBox="1"/>
          <p:nvPr>
            <p:ph idx="12" type="sldNum"/>
          </p:nvPr>
        </p:nvSpPr>
        <p:spPr>
          <a:xfrm>
            <a:off x="8452577" y="4795620"/>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pic>
        <p:nvPicPr>
          <p:cNvPr id="242" name="Google Shape;242;p17"/>
          <p:cNvPicPr preferRelativeResize="0"/>
          <p:nvPr/>
        </p:nvPicPr>
        <p:blipFill rotWithShape="1">
          <a:blip r:embed="rId3">
            <a:alphaModFix/>
          </a:blip>
          <a:srcRect b="0" l="0" r="0" t="0"/>
          <a:stretch/>
        </p:blipFill>
        <p:spPr>
          <a:xfrm flipH="1">
            <a:off x="932177" y="1949200"/>
            <a:ext cx="2291925" cy="2409900"/>
          </a:xfrm>
          <a:prstGeom prst="rect">
            <a:avLst/>
          </a:prstGeom>
          <a:noFill/>
          <a:ln>
            <a:noFill/>
          </a:ln>
        </p:spPr>
      </p:pic>
      <p:sp>
        <p:nvSpPr>
          <p:cNvPr id="243" name="Google Shape;243;p17"/>
          <p:cNvSpPr txBox="1"/>
          <p:nvPr>
            <p:ph type="title"/>
          </p:nvPr>
        </p:nvSpPr>
        <p:spPr>
          <a:xfrm>
            <a:off x="457200" y="-83912"/>
            <a:ext cx="8229600" cy="1141497"/>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000"/>
              <a:buFont typeface="Arial"/>
              <a:buNone/>
            </a:pPr>
            <a:r>
              <a:rPr b="1" i="0" lang="ar-SA" sz="4000" u="none" cap="none" strike="noStrike">
                <a:solidFill>
                  <a:schemeClr val="dk1"/>
                </a:solidFill>
                <a:latin typeface="Arial"/>
                <a:ea typeface="Arial"/>
                <a:cs typeface="Arial"/>
                <a:sym typeface="Arial"/>
              </a:rPr>
              <a:t>4 مبادئ تعلّم الكبار</a:t>
            </a:r>
            <a:endParaRPr/>
          </a:p>
        </p:txBody>
      </p:sp>
      <p:sp>
        <p:nvSpPr>
          <p:cNvPr id="244" name="Google Shape;244;p17"/>
          <p:cNvSpPr txBox="1"/>
          <p:nvPr>
            <p:ph idx="12" type="sldNum"/>
          </p:nvPr>
        </p:nvSpPr>
        <p:spPr>
          <a:xfrm>
            <a:off x="8447061" y="4784885"/>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245" name="Google Shape;245;p17"/>
          <p:cNvSpPr txBox="1"/>
          <p:nvPr/>
        </p:nvSpPr>
        <p:spPr>
          <a:xfrm>
            <a:off x="542087" y="1117725"/>
            <a:ext cx="7877400" cy="2677800"/>
          </a:xfrm>
          <a:prstGeom prst="rect">
            <a:avLst/>
          </a:prstGeom>
          <a:noFill/>
          <a:ln>
            <a:noFill/>
          </a:ln>
        </p:spPr>
        <p:txBody>
          <a:bodyPr anchorCtr="0" anchor="t" bIns="45700" lIns="91425" spcFirstLastPara="1" rIns="91425" wrap="square" tIns="45700">
            <a:noAutofit/>
          </a:bodyPr>
          <a:lstStyle/>
          <a:p>
            <a:pPr indent="-342900" lvl="0" marL="342900" marR="0" rtl="1" algn="r">
              <a:lnSpc>
                <a:spcPct val="100000"/>
              </a:lnSpc>
              <a:spcBef>
                <a:spcPts val="0"/>
              </a:spcBef>
              <a:spcAft>
                <a:spcPts val="0"/>
              </a:spcAft>
              <a:buClr>
                <a:srgbClr val="000000"/>
              </a:buClr>
              <a:buSzPts val="2800"/>
              <a:buFont typeface="Arial"/>
              <a:buAutoNum type="arabicPeriod"/>
            </a:pPr>
            <a:r>
              <a:rPr b="0" i="0" lang="ar-SA" sz="2800" u="none" cap="none" strike="noStrike">
                <a:solidFill>
                  <a:srgbClr val="000000"/>
                </a:solidFill>
                <a:latin typeface="Arial"/>
                <a:ea typeface="Arial"/>
                <a:cs typeface="Arial"/>
                <a:sym typeface="Arial"/>
              </a:rPr>
              <a:t>المشاركة في عملية التعلّم</a:t>
            </a:r>
            <a:endParaRPr/>
          </a:p>
          <a:p>
            <a:pPr indent="-342900" lvl="0" marL="342900" marR="0" rtl="1" algn="r">
              <a:lnSpc>
                <a:spcPct val="100000"/>
              </a:lnSpc>
              <a:spcBef>
                <a:spcPts val="0"/>
              </a:spcBef>
              <a:spcAft>
                <a:spcPts val="0"/>
              </a:spcAft>
              <a:buClr>
                <a:srgbClr val="000000"/>
              </a:buClr>
              <a:buSzPts val="2800"/>
              <a:buFont typeface="Arial"/>
              <a:buAutoNum type="arabicPeriod"/>
            </a:pPr>
            <a:r>
              <a:rPr b="0" i="0" lang="ar-SA" sz="2800" u="none" cap="none" strike="noStrike">
                <a:solidFill>
                  <a:srgbClr val="000000"/>
                </a:solidFill>
                <a:latin typeface="Arial"/>
                <a:ea typeface="Arial"/>
                <a:cs typeface="Arial"/>
                <a:sym typeface="Arial"/>
              </a:rPr>
              <a:t>الخبرة كأساس للتعلّم</a:t>
            </a:r>
            <a:endParaRPr/>
          </a:p>
          <a:p>
            <a:pPr indent="-342900" lvl="0" marL="342900" marR="0" rtl="1" algn="r">
              <a:lnSpc>
                <a:spcPct val="100000"/>
              </a:lnSpc>
              <a:spcBef>
                <a:spcPts val="0"/>
              </a:spcBef>
              <a:spcAft>
                <a:spcPts val="0"/>
              </a:spcAft>
              <a:buClr>
                <a:srgbClr val="000000"/>
              </a:buClr>
              <a:buSzPts val="2800"/>
              <a:buFont typeface="Arial"/>
              <a:buAutoNum type="arabicPeriod"/>
            </a:pPr>
            <a:r>
              <a:rPr b="0" i="0" lang="ar-SA" sz="2800" u="none" cap="none" strike="noStrike">
                <a:solidFill>
                  <a:srgbClr val="000000"/>
                </a:solidFill>
                <a:latin typeface="Arial"/>
                <a:ea typeface="Arial"/>
                <a:cs typeface="Arial"/>
                <a:sym typeface="Arial"/>
              </a:rPr>
              <a:t>التعلّم المناسب والقابل للتطبيق</a:t>
            </a:r>
            <a:endParaRPr/>
          </a:p>
          <a:p>
            <a:pPr indent="-342900" lvl="0" marL="342900" marR="0" rtl="1" algn="r">
              <a:lnSpc>
                <a:spcPct val="100000"/>
              </a:lnSpc>
              <a:spcBef>
                <a:spcPts val="0"/>
              </a:spcBef>
              <a:spcAft>
                <a:spcPts val="0"/>
              </a:spcAft>
              <a:buClr>
                <a:srgbClr val="000000"/>
              </a:buClr>
              <a:buSzPts val="2800"/>
              <a:buFont typeface="Arial"/>
              <a:buAutoNum type="arabicPeriod"/>
            </a:pPr>
            <a:r>
              <a:rPr b="0" i="0" lang="ar-SA" sz="2800" u="none" cap="none" strike="noStrike">
                <a:solidFill>
                  <a:srgbClr val="000000"/>
                </a:solidFill>
                <a:latin typeface="Arial"/>
                <a:ea typeface="Arial"/>
                <a:cs typeface="Arial"/>
                <a:sym typeface="Arial"/>
              </a:rPr>
              <a:t>تعلّم حل المشكلات</a:t>
            </a:r>
            <a:endParaRPr/>
          </a:p>
          <a:p>
            <a:pPr indent="-342900" lvl="0" marL="342900" marR="0" rtl="1" algn="r">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a:p>
            <a:pPr indent="0" lvl="0" marL="0" marR="0" rtl="1" algn="r">
              <a:lnSpc>
                <a:spcPct val="100000"/>
              </a:lnSpc>
              <a:spcBef>
                <a:spcPts val="0"/>
              </a:spcBef>
              <a:spcAft>
                <a:spcPts val="0"/>
              </a:spcAft>
              <a:buClr>
                <a:srgbClr val="000000"/>
              </a:buClr>
              <a:buSzPts val="700"/>
              <a:buFont typeface="Arial"/>
              <a:buNone/>
            </a:pPr>
            <a:r>
              <a:rPr b="0" i="0" lang="ar-SA" sz="2800" u="none" cap="none" strike="noStrike">
                <a:solidFill>
                  <a:srgbClr val="000000"/>
                </a:solidFill>
                <a:latin typeface="Arial"/>
                <a:ea typeface="Arial"/>
                <a:cs typeface="Arial"/>
                <a:sym typeface="Arial"/>
              </a:rPr>
              <a:t>هل هذه هي الطريقة التي تتعلم بها؟</a:t>
            </a:r>
            <a:endParaRPr/>
          </a:p>
        </p:txBody>
      </p:sp>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18"/>
          <p:cNvSpPr txBox="1"/>
          <p:nvPr>
            <p:ph type="title"/>
          </p:nvPr>
        </p:nvSpPr>
        <p:spPr>
          <a:xfrm>
            <a:off x="429768" y="59345"/>
            <a:ext cx="8229600" cy="1141497"/>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200"/>
              <a:buFont typeface="Arial"/>
              <a:buNone/>
            </a:pPr>
            <a:r>
              <a:rPr b="1" i="0" lang="ar-SA" sz="4800" u="none" cap="none" strike="noStrike">
                <a:solidFill>
                  <a:schemeClr val="dk1"/>
                </a:solidFill>
                <a:latin typeface="Arial"/>
                <a:ea typeface="Arial"/>
                <a:cs typeface="Arial"/>
                <a:sym typeface="Arial"/>
              </a:rPr>
              <a:t>تعليمات تعلّم الكبار</a:t>
            </a:r>
            <a:endParaRPr/>
          </a:p>
        </p:txBody>
      </p:sp>
      <p:sp>
        <p:nvSpPr>
          <p:cNvPr id="251" name="Google Shape;251;p18"/>
          <p:cNvSpPr txBox="1"/>
          <p:nvPr>
            <p:ph idx="1" type="body"/>
          </p:nvPr>
        </p:nvSpPr>
        <p:spPr>
          <a:xfrm>
            <a:off x="601198" y="1288142"/>
            <a:ext cx="7886737" cy="2556744"/>
          </a:xfrm>
          <a:prstGeom prst="rect">
            <a:avLst/>
          </a:prstGeom>
          <a:noFill/>
          <a:ln>
            <a:noFill/>
          </a:ln>
        </p:spPr>
        <p:txBody>
          <a:bodyPr anchorCtr="0" anchor="t" bIns="91425" lIns="91425" spcFirstLastPara="1" rIns="91425" wrap="square" tIns="91425">
            <a:noAutofit/>
          </a:bodyPr>
          <a:lstStyle/>
          <a:p>
            <a:pPr indent="-457200" lvl="0" marL="457200" marR="0" rtl="1" algn="r">
              <a:lnSpc>
                <a:spcPct val="100000"/>
              </a:lnSpc>
              <a:spcBef>
                <a:spcPts val="0"/>
              </a:spcBef>
              <a:spcAft>
                <a:spcPts val="0"/>
              </a:spcAft>
              <a:buClr>
                <a:schemeClr val="dk2"/>
              </a:buClr>
              <a:buSzPts val="2400"/>
              <a:buFont typeface="Arial"/>
              <a:buAutoNum type="arabicPeriod"/>
            </a:pPr>
            <a:r>
              <a:rPr b="0" i="0" lang="ar-SA" sz="2400" u="none" cap="none" strike="noStrike">
                <a:solidFill>
                  <a:srgbClr val="000000"/>
                </a:solidFill>
                <a:latin typeface="Arial"/>
                <a:ea typeface="Arial"/>
                <a:cs typeface="Arial"/>
                <a:sym typeface="Arial"/>
              </a:rPr>
              <a:t>حدد مبدأ تعلم الكبار من خلال كلماتك الخاصة أو من خلال الرسم</a:t>
            </a:r>
            <a:endParaRPr b="0" i="0" sz="2400" u="none" cap="none" strike="noStrike">
              <a:solidFill>
                <a:srgbClr val="000000"/>
              </a:solidFill>
              <a:latin typeface="Arial"/>
              <a:ea typeface="Arial"/>
              <a:cs typeface="Arial"/>
              <a:sym typeface="Arial"/>
            </a:endParaRPr>
          </a:p>
          <a:p>
            <a:pPr indent="0" lvl="0" marL="0" marR="0" rtl="1" algn="r">
              <a:lnSpc>
                <a:spcPct val="100000"/>
              </a:lnSpc>
              <a:spcBef>
                <a:spcPts val="0"/>
              </a:spcBef>
              <a:spcAft>
                <a:spcPts val="0"/>
              </a:spcAft>
              <a:buNone/>
            </a:pPr>
            <a:r>
              <a:t/>
            </a:r>
            <a:endParaRPr sz="1100"/>
          </a:p>
          <a:p>
            <a:pPr indent="-457200" lvl="0" marL="457200" marR="0" rtl="1" algn="r">
              <a:lnSpc>
                <a:spcPct val="100000"/>
              </a:lnSpc>
              <a:spcBef>
                <a:spcPts val="0"/>
              </a:spcBef>
              <a:spcAft>
                <a:spcPts val="0"/>
              </a:spcAft>
              <a:buClr>
                <a:schemeClr val="dk2"/>
              </a:buClr>
              <a:buSzPts val="2400"/>
              <a:buFont typeface="Arial"/>
              <a:buAutoNum type="arabicPeriod"/>
            </a:pPr>
            <a:r>
              <a:rPr b="0" i="0" lang="ar-SA" sz="2400" u="none" cap="none" strike="noStrike">
                <a:solidFill>
                  <a:srgbClr val="000000"/>
                </a:solidFill>
                <a:latin typeface="Arial"/>
                <a:ea typeface="Arial"/>
                <a:cs typeface="Arial"/>
                <a:sym typeface="Arial"/>
              </a:rPr>
              <a:t>اعط مثالاً على وقت تعلمت فيه شيئًا بهذه الطريقة.</a:t>
            </a:r>
            <a:endParaRPr b="0" i="0" sz="2400" u="none" cap="none" strike="noStrike">
              <a:solidFill>
                <a:srgbClr val="000000"/>
              </a:solidFill>
              <a:latin typeface="Arial"/>
              <a:ea typeface="Arial"/>
              <a:cs typeface="Arial"/>
              <a:sym typeface="Arial"/>
            </a:endParaRPr>
          </a:p>
          <a:p>
            <a:pPr indent="0" lvl="0" marL="0" marR="0" rtl="1" algn="r">
              <a:lnSpc>
                <a:spcPct val="100000"/>
              </a:lnSpc>
              <a:spcBef>
                <a:spcPts val="0"/>
              </a:spcBef>
              <a:spcAft>
                <a:spcPts val="0"/>
              </a:spcAft>
              <a:buNone/>
            </a:pPr>
            <a:r>
              <a:t/>
            </a:r>
            <a:endParaRPr sz="1100"/>
          </a:p>
          <a:p>
            <a:pPr indent="-457200" lvl="0" marL="457200" marR="0" rtl="1" algn="r">
              <a:lnSpc>
                <a:spcPct val="100000"/>
              </a:lnSpc>
              <a:spcBef>
                <a:spcPts val="0"/>
              </a:spcBef>
              <a:spcAft>
                <a:spcPts val="0"/>
              </a:spcAft>
              <a:buClr>
                <a:schemeClr val="dk2"/>
              </a:buClr>
              <a:buSzPts val="2400"/>
              <a:buFont typeface="Arial"/>
              <a:buAutoNum type="arabicPeriod"/>
            </a:pPr>
            <a:r>
              <a:rPr b="0" i="0" lang="ar-SA" sz="2400" u="none" cap="none" strike="noStrike">
                <a:solidFill>
                  <a:schemeClr val="dk1"/>
                </a:solidFill>
                <a:latin typeface="Arial"/>
                <a:ea typeface="Arial"/>
                <a:cs typeface="Arial"/>
                <a:sym typeface="Arial"/>
              </a:rPr>
              <a:t>اشرح كيف ست</a:t>
            </a:r>
            <a:r>
              <a:rPr lang="ar-SA" sz="2400">
                <a:solidFill>
                  <a:schemeClr val="dk1"/>
                </a:solidFill>
              </a:rPr>
              <a:t>ُ</a:t>
            </a:r>
            <a:r>
              <a:rPr b="0" i="0" lang="ar-SA" sz="2400" u="none" cap="none" strike="noStrike">
                <a:solidFill>
                  <a:schemeClr val="dk1"/>
                </a:solidFill>
                <a:latin typeface="Arial"/>
                <a:ea typeface="Arial"/>
                <a:cs typeface="Arial"/>
                <a:sym typeface="Arial"/>
              </a:rPr>
              <a:t>طبق هذا المبدأ في دورك كمدرب زميل.</a:t>
            </a:r>
            <a:endParaRPr/>
          </a:p>
          <a:p>
            <a:pPr indent="0" lvl="0" marL="0" marR="0" rtl="1" algn="r">
              <a:lnSpc>
                <a:spcPct val="100000"/>
              </a:lnSpc>
              <a:spcBef>
                <a:spcPts val="0"/>
              </a:spcBef>
              <a:spcAft>
                <a:spcPts val="0"/>
              </a:spcAft>
              <a:buClr>
                <a:schemeClr val="dk2"/>
              </a:buClr>
              <a:buSzPts val="600"/>
              <a:buFont typeface="Arial"/>
              <a:buNone/>
            </a:pPr>
            <a:r>
              <a:t/>
            </a:r>
            <a:endParaRPr b="0" i="0" sz="2400" u="none" cap="none" strike="noStrike">
              <a:solidFill>
                <a:srgbClr val="0000FF"/>
              </a:solidFill>
              <a:latin typeface="Arial"/>
              <a:ea typeface="Arial"/>
              <a:cs typeface="Arial"/>
              <a:sym typeface="Arial"/>
            </a:endParaRPr>
          </a:p>
          <a:p>
            <a:pPr indent="0" lvl="0" marL="0" marR="0" rtl="1" algn="r">
              <a:lnSpc>
                <a:spcPct val="100000"/>
              </a:lnSpc>
              <a:spcBef>
                <a:spcPts val="0"/>
              </a:spcBef>
              <a:spcAft>
                <a:spcPts val="0"/>
              </a:spcAft>
              <a:buClr>
                <a:schemeClr val="dk2"/>
              </a:buClr>
              <a:buSzPts val="350"/>
              <a:buFont typeface="Arial"/>
              <a:buNone/>
            </a:pPr>
            <a:r>
              <a:t/>
            </a:r>
            <a:endParaRPr b="0" i="0" sz="1400" u="none" cap="none" strike="noStrike">
              <a:solidFill>
                <a:srgbClr val="000000"/>
              </a:solidFill>
              <a:latin typeface="Arial"/>
              <a:ea typeface="Arial"/>
              <a:cs typeface="Arial"/>
              <a:sym typeface="Arial"/>
            </a:endParaRPr>
          </a:p>
        </p:txBody>
      </p:sp>
      <p:sp>
        <p:nvSpPr>
          <p:cNvPr id="252" name="Google Shape;252;p18"/>
          <p:cNvSpPr txBox="1"/>
          <p:nvPr>
            <p:ph idx="12" type="sldNum"/>
          </p:nvPr>
        </p:nvSpPr>
        <p:spPr>
          <a:xfrm>
            <a:off x="8431512" y="4778959"/>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253" name="Google Shape;253;p18"/>
          <p:cNvSpPr txBox="1"/>
          <p:nvPr/>
        </p:nvSpPr>
        <p:spPr>
          <a:xfrm>
            <a:off x="878899" y="3421570"/>
            <a:ext cx="7886700" cy="747300"/>
          </a:xfrm>
          <a:prstGeom prst="rect">
            <a:avLst/>
          </a:prstGeom>
          <a:noFill/>
          <a:ln>
            <a:noFill/>
          </a:ln>
        </p:spPr>
        <p:txBody>
          <a:bodyPr anchorCtr="0" anchor="t" bIns="91425" lIns="91425" spcFirstLastPara="1" rIns="91425" wrap="square" tIns="91425">
            <a:noAutofit/>
          </a:bodyPr>
          <a:lstStyle/>
          <a:p>
            <a:pPr indent="0" lvl="0" marL="0" marR="0" rtl="1" algn="r">
              <a:lnSpc>
                <a:spcPct val="100000"/>
              </a:lnSpc>
              <a:spcBef>
                <a:spcPts val="0"/>
              </a:spcBef>
              <a:spcAft>
                <a:spcPts val="0"/>
              </a:spcAft>
              <a:buClr>
                <a:schemeClr val="dk2"/>
              </a:buClr>
              <a:buSzPts val="500"/>
              <a:buFont typeface="Arial"/>
              <a:buNone/>
            </a:pPr>
            <a:r>
              <a:rPr b="0" i="1" lang="ar-SA" sz="2000" u="none" cap="none" strike="noStrike">
                <a:solidFill>
                  <a:schemeClr val="dk1"/>
                </a:solidFill>
                <a:latin typeface="Arial"/>
                <a:ea typeface="Arial"/>
                <a:cs typeface="Arial"/>
                <a:sym typeface="Arial"/>
              </a:rPr>
              <a:t>لديك 10 دقائق للعمل في مجموعاتك الصغيرة. ثم سنقوم بتقديم العرض للجميع!</a:t>
            </a:r>
            <a:endParaRPr/>
          </a:p>
          <a:p>
            <a:pPr indent="0" lvl="0" marL="0" marR="0" rtl="1" algn="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19"/>
          <p:cNvSpPr txBox="1"/>
          <p:nvPr>
            <p:ph type="title"/>
          </p:nvPr>
        </p:nvSpPr>
        <p:spPr>
          <a:xfrm>
            <a:off x="487851" y="-159"/>
            <a:ext cx="8229600" cy="1141497"/>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200"/>
              <a:buFont typeface="Arial"/>
              <a:buNone/>
            </a:pPr>
            <a:r>
              <a:rPr b="1" i="0" lang="ar-SA" sz="4800" u="none" cap="none" strike="noStrike">
                <a:solidFill>
                  <a:schemeClr val="dk1"/>
                </a:solidFill>
                <a:latin typeface="Arial"/>
                <a:ea typeface="Arial"/>
                <a:cs typeface="Arial"/>
                <a:sym typeface="Arial"/>
              </a:rPr>
              <a:t>خطوات دورات تعلّم المعلمين</a:t>
            </a:r>
            <a:endParaRPr/>
          </a:p>
        </p:txBody>
      </p:sp>
      <p:sp>
        <p:nvSpPr>
          <p:cNvPr id="259" name="Google Shape;259;p19"/>
          <p:cNvSpPr txBox="1"/>
          <p:nvPr>
            <p:ph idx="12" type="sldNum"/>
          </p:nvPr>
        </p:nvSpPr>
        <p:spPr>
          <a:xfrm>
            <a:off x="8409320" y="4779725"/>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260" name="Google Shape;260;p19"/>
          <p:cNvSpPr/>
          <p:nvPr/>
        </p:nvSpPr>
        <p:spPr>
          <a:xfrm>
            <a:off x="3776190" y="1169331"/>
            <a:ext cx="1233226" cy="1379776"/>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الخطوة الأولى</a:t>
            </a:r>
            <a:endParaRPr/>
          </a:p>
        </p:txBody>
      </p:sp>
      <p:sp>
        <p:nvSpPr>
          <p:cNvPr id="261" name="Google Shape;261;p19"/>
          <p:cNvSpPr/>
          <p:nvPr/>
        </p:nvSpPr>
        <p:spPr>
          <a:xfrm>
            <a:off x="3776193" y="3264934"/>
            <a:ext cx="1233294" cy="1379782"/>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الخطوة 3</a:t>
            </a:r>
            <a:endParaRPr/>
          </a:p>
        </p:txBody>
      </p:sp>
      <p:sp>
        <p:nvSpPr>
          <p:cNvPr id="262" name="Google Shape;262;p19"/>
          <p:cNvSpPr/>
          <p:nvPr/>
        </p:nvSpPr>
        <p:spPr>
          <a:xfrm>
            <a:off x="5965610" y="2180088"/>
            <a:ext cx="1233226" cy="1379776"/>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الخطوة 2</a:t>
            </a:r>
            <a:endParaRPr/>
          </a:p>
        </p:txBody>
      </p:sp>
      <p:sp>
        <p:nvSpPr>
          <p:cNvPr id="263" name="Google Shape;263;p19"/>
          <p:cNvSpPr/>
          <p:nvPr/>
        </p:nvSpPr>
        <p:spPr>
          <a:xfrm>
            <a:off x="1568679" y="2171147"/>
            <a:ext cx="1233226" cy="1379776"/>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الخطوة 4</a:t>
            </a:r>
            <a:endParaRPr/>
          </a:p>
        </p:txBody>
      </p:sp>
      <p:sp>
        <p:nvSpPr>
          <p:cNvPr id="264" name="Google Shape;264;p19"/>
          <p:cNvSpPr/>
          <p:nvPr/>
        </p:nvSpPr>
        <p:spPr>
          <a:xfrm rot="-2667974">
            <a:off x="5305551" y="1813340"/>
            <a:ext cx="485188" cy="847472"/>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65" name="Google Shape;265;p19"/>
          <p:cNvSpPr/>
          <p:nvPr/>
        </p:nvSpPr>
        <p:spPr>
          <a:xfrm rot="3110182">
            <a:off x="5256169" y="3312054"/>
            <a:ext cx="582574" cy="865706"/>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66" name="Google Shape;266;p19"/>
          <p:cNvSpPr/>
          <p:nvPr/>
        </p:nvSpPr>
        <p:spPr>
          <a:xfrm rot="7385527">
            <a:off x="2845145" y="3214336"/>
            <a:ext cx="582572" cy="865708"/>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67" name="Google Shape;267;p19"/>
          <p:cNvSpPr/>
          <p:nvPr/>
        </p:nvSpPr>
        <p:spPr>
          <a:xfrm rot="-7099652">
            <a:off x="2977368" y="1728442"/>
            <a:ext cx="582574" cy="865706"/>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68" name="Google Shape;268;p19"/>
          <p:cNvSpPr txBox="1"/>
          <p:nvPr/>
        </p:nvSpPr>
        <p:spPr>
          <a:xfrm>
            <a:off x="5009425" y="1417500"/>
            <a:ext cx="2592900" cy="655500"/>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425"/>
              <a:buFont typeface="Arial"/>
              <a:buNone/>
            </a:pPr>
            <a:r>
              <a:rPr b="0" i="0" lang="ar-SA" sz="1700" u="none" cap="none" strike="noStrike">
                <a:solidFill>
                  <a:srgbClr val="000000"/>
                </a:solidFill>
                <a:latin typeface="Arial"/>
                <a:ea typeface="Arial"/>
                <a:cs typeface="Arial"/>
                <a:sym typeface="Arial"/>
              </a:rPr>
              <a:t>1. الاحتفال بالنجاحات والتحقق من الأهداف</a:t>
            </a:r>
            <a:endParaRPr/>
          </a:p>
        </p:txBody>
      </p:sp>
      <p:sp>
        <p:nvSpPr>
          <p:cNvPr id="269" name="Google Shape;269;p19"/>
          <p:cNvSpPr txBox="1"/>
          <p:nvPr/>
        </p:nvSpPr>
        <p:spPr>
          <a:xfrm>
            <a:off x="6689301" y="3309225"/>
            <a:ext cx="2349900" cy="675900"/>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425"/>
              <a:buFont typeface="Arial"/>
              <a:buNone/>
            </a:pPr>
            <a:r>
              <a:rPr b="0" i="0" lang="ar-SA" sz="1700" u="none" cap="none" strike="noStrike">
                <a:solidFill>
                  <a:srgbClr val="000000"/>
                </a:solidFill>
                <a:latin typeface="Arial"/>
                <a:ea typeface="Arial"/>
                <a:cs typeface="Arial"/>
                <a:sym typeface="Arial"/>
              </a:rPr>
              <a:t>2. مشاركة التحديات التي يتم  </a:t>
            </a:r>
            <a:r>
              <a:rPr lang="ar-SA" sz="1700"/>
              <a:t>مواجهتها </a:t>
            </a:r>
            <a:r>
              <a:rPr b="0" i="0" lang="ar-SA" sz="1700" u="none" cap="none" strike="noStrike">
                <a:solidFill>
                  <a:srgbClr val="000000"/>
                </a:solidFill>
                <a:latin typeface="Arial"/>
                <a:ea typeface="Arial"/>
                <a:cs typeface="Arial"/>
                <a:sym typeface="Arial"/>
              </a:rPr>
              <a:t>في الفصل الدراسي والمدرسة.</a:t>
            </a:r>
            <a:endParaRPr/>
          </a:p>
        </p:txBody>
      </p:sp>
      <p:sp>
        <p:nvSpPr>
          <p:cNvPr id="270" name="Google Shape;270;p19"/>
          <p:cNvSpPr txBox="1"/>
          <p:nvPr/>
        </p:nvSpPr>
        <p:spPr>
          <a:xfrm>
            <a:off x="1223605" y="4181028"/>
            <a:ext cx="2434500" cy="397500"/>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425"/>
              <a:buFont typeface="Arial"/>
              <a:buNone/>
            </a:pPr>
            <a:r>
              <a:rPr b="0" i="0" lang="ar-SA" sz="1700" u="none" cap="none" strike="noStrike">
                <a:solidFill>
                  <a:srgbClr val="000000"/>
                </a:solidFill>
                <a:latin typeface="Arial"/>
                <a:ea typeface="Arial"/>
                <a:cs typeface="Arial"/>
                <a:sym typeface="Arial"/>
              </a:rPr>
              <a:t>3. العصف الذهني للحلول</a:t>
            </a:r>
            <a:endParaRPr/>
          </a:p>
        </p:txBody>
      </p:sp>
      <p:sp>
        <p:nvSpPr>
          <p:cNvPr id="271" name="Google Shape;271;p19"/>
          <p:cNvSpPr txBox="1"/>
          <p:nvPr/>
        </p:nvSpPr>
        <p:spPr>
          <a:xfrm>
            <a:off x="170426" y="1536110"/>
            <a:ext cx="2649600" cy="646200"/>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425"/>
              <a:buFont typeface="Arial"/>
              <a:buNone/>
            </a:pPr>
            <a:r>
              <a:rPr b="0" i="0" lang="ar-SA" sz="1700" u="none" cap="none" strike="noStrike">
                <a:solidFill>
                  <a:srgbClr val="000000"/>
                </a:solidFill>
                <a:latin typeface="Arial"/>
                <a:ea typeface="Arial"/>
                <a:cs typeface="Arial"/>
                <a:sym typeface="Arial"/>
              </a:rPr>
              <a:t>4. ضع أهدافًا لكيفية إيجاد الحلول خلال مواجهة </a:t>
            </a:r>
            <a:r>
              <a:rPr b="0" i="0" lang="ar-SA" sz="1700" u="none" cap="none" strike="noStrike">
                <a:solidFill>
                  <a:srgbClr val="000000"/>
                </a:solidFill>
                <a:latin typeface="Arial"/>
                <a:ea typeface="Arial"/>
                <a:cs typeface="Arial"/>
                <a:sym typeface="Arial"/>
                <a:extLst>
                  <a:ext uri="http://customooxmlschemas.google.com/">
                    <go:slidesCustomData xmlns:go="http://customooxmlschemas.google.com/" textRoundtripDataId="5"/>
                  </a:ext>
                </a:extLst>
              </a:rPr>
              <a:t>حدث</a:t>
            </a:r>
            <a:r>
              <a:rPr b="0" i="0" lang="ar-SA" sz="1700" u="none" cap="none" strike="noStrike">
                <a:solidFill>
                  <a:srgbClr val="000000"/>
                </a:solidFill>
                <a:latin typeface="Arial"/>
                <a:ea typeface="Arial"/>
                <a:cs typeface="Arial"/>
                <a:sym typeface="Arial"/>
              </a:rPr>
              <a:t> ما</a:t>
            </a:r>
            <a:endParaRPr/>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2"/>
          <p:cNvSpPr txBox="1"/>
          <p:nvPr>
            <p:ph idx="12" type="sldNum"/>
          </p:nvPr>
        </p:nvSpPr>
        <p:spPr>
          <a:xfrm>
            <a:off x="6942582" y="4862642"/>
            <a:ext cx="2057400" cy="273844"/>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pic>
        <p:nvPicPr>
          <p:cNvPr id="96" name="Google Shape;96;p2"/>
          <p:cNvPicPr preferRelativeResize="0"/>
          <p:nvPr/>
        </p:nvPicPr>
        <p:blipFill rotWithShape="1">
          <a:blip r:embed="rId3">
            <a:alphaModFix/>
          </a:blip>
          <a:srcRect b="0" l="0" r="0" t="0"/>
          <a:stretch/>
        </p:blipFill>
        <p:spPr>
          <a:xfrm>
            <a:off x="2424680" y="497967"/>
            <a:ext cx="4360168" cy="4171766"/>
          </a:xfrm>
          <a:prstGeom prst="rect">
            <a:avLst/>
          </a:prstGeom>
          <a:noFill/>
          <a:ln>
            <a:noFill/>
          </a:ln>
        </p:spPr>
      </p:pic>
      <p:sp>
        <p:nvSpPr>
          <p:cNvPr id="97" name="Google Shape;97;p2"/>
          <p:cNvSpPr txBox="1"/>
          <p:nvPr/>
        </p:nvSpPr>
        <p:spPr>
          <a:xfrm>
            <a:off x="0" y="136370"/>
            <a:ext cx="9144000" cy="400109"/>
          </a:xfrm>
          <a:prstGeom prst="rect">
            <a:avLst/>
          </a:prstGeom>
          <a:noFill/>
          <a:ln>
            <a:noFill/>
          </a:ln>
        </p:spPr>
        <p:txBody>
          <a:bodyPr anchorCtr="0" anchor="t"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500"/>
              <a:buFont typeface="Arial"/>
              <a:buNone/>
            </a:pPr>
            <a:r>
              <a:rPr b="1" i="0" lang="ar-SA" sz="2000" u="none" cap="none" strike="noStrike">
                <a:solidFill>
                  <a:srgbClr val="000000"/>
                </a:solidFill>
                <a:latin typeface="Arial"/>
                <a:ea typeface="Arial"/>
                <a:cs typeface="Arial"/>
                <a:sym typeface="Arial"/>
              </a:rPr>
              <a:t>الكفاءات الأساسية لمعلمي المدرسة</a:t>
            </a:r>
            <a:r>
              <a:rPr b="1" lang="ar-SA" sz="2000"/>
              <a:t> </a:t>
            </a:r>
            <a:r>
              <a:rPr b="1" i="0" lang="ar-SA" sz="2000" u="none" cap="none" strike="noStrike">
                <a:solidFill>
                  <a:srgbClr val="000000"/>
                </a:solidFill>
                <a:latin typeface="Arial"/>
                <a:ea typeface="Arial"/>
                <a:cs typeface="Arial"/>
                <a:sym typeface="Arial"/>
                <a:extLst>
                  <a:ext uri="http://customooxmlschemas.google.com/">
                    <go:slidesCustomData xmlns:go="http://customooxmlschemas.google.com/" textRoundtripDataId="1"/>
                  </a:ext>
                </a:extLst>
              </a:rPr>
              <a:t>الابتدائية في سياقات الأزمات</a:t>
            </a:r>
            <a:endParaRPr/>
          </a:p>
        </p:txBody>
      </p:sp>
      <p:pic>
        <p:nvPicPr>
          <p:cNvPr id="98" name="Google Shape;98;p2"/>
          <p:cNvPicPr preferRelativeResize="0"/>
          <p:nvPr/>
        </p:nvPicPr>
        <p:blipFill rotWithShape="1">
          <a:blip r:embed="rId4">
            <a:alphaModFix/>
          </a:blip>
          <a:srcRect b="0" l="0" r="0" t="0"/>
          <a:stretch/>
        </p:blipFill>
        <p:spPr>
          <a:xfrm>
            <a:off x="2460662" y="536475"/>
            <a:ext cx="4222676" cy="4231900"/>
          </a:xfrm>
          <a:prstGeom prst="rect">
            <a:avLst/>
          </a:prstGeom>
          <a:noFill/>
          <a:ln>
            <a:noFill/>
          </a:ln>
        </p:spPr>
      </p:pic>
    </p:spTree>
  </p:cSld>
  <p:clrMapOvr>
    <a:masterClrMapping/>
  </p:clrMapOvr>
  <p:transition spd="slow">
    <p:fade/>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20"/>
          <p:cNvSpPr txBox="1"/>
          <p:nvPr>
            <p:ph type="title"/>
          </p:nvPr>
        </p:nvSpPr>
        <p:spPr>
          <a:xfrm>
            <a:off x="457199" y="0"/>
            <a:ext cx="8229600" cy="1141497"/>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200"/>
              <a:buFont typeface="Arial"/>
              <a:buNone/>
            </a:pPr>
            <a:r>
              <a:rPr b="1" i="0" lang="ar-SA" sz="4800" u="none" cap="none" strike="noStrike">
                <a:solidFill>
                  <a:schemeClr val="dk1"/>
                </a:solidFill>
                <a:latin typeface="Arial"/>
                <a:ea typeface="Arial"/>
                <a:cs typeface="Arial"/>
                <a:sym typeface="Arial"/>
              </a:rPr>
              <a:t>ممارسة دورات تعل</a:t>
            </a:r>
            <a:r>
              <a:rPr b="1" lang="ar-SA" sz="4800">
                <a:solidFill>
                  <a:schemeClr val="dk1"/>
                </a:solidFill>
              </a:rPr>
              <a:t>ّ</a:t>
            </a:r>
            <a:r>
              <a:rPr b="1" i="0" lang="ar-SA" sz="4800" u="none" cap="none" strike="noStrike">
                <a:solidFill>
                  <a:schemeClr val="dk1"/>
                </a:solidFill>
                <a:latin typeface="Arial"/>
                <a:ea typeface="Arial"/>
                <a:cs typeface="Arial"/>
                <a:sym typeface="Arial"/>
              </a:rPr>
              <a:t>م المعلمين</a:t>
            </a:r>
            <a:endParaRPr/>
          </a:p>
        </p:txBody>
      </p:sp>
      <p:sp>
        <p:nvSpPr>
          <p:cNvPr id="277" name="Google Shape;277;p20"/>
          <p:cNvSpPr txBox="1"/>
          <p:nvPr>
            <p:ph idx="12" type="sldNum"/>
          </p:nvPr>
        </p:nvSpPr>
        <p:spPr>
          <a:xfrm>
            <a:off x="8427947" y="4786708"/>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278" name="Google Shape;278;p20"/>
          <p:cNvSpPr txBox="1"/>
          <p:nvPr/>
        </p:nvSpPr>
        <p:spPr>
          <a:xfrm>
            <a:off x="457199" y="1141496"/>
            <a:ext cx="7826644" cy="3500245"/>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500"/>
              <a:buFont typeface="Arial"/>
              <a:buNone/>
            </a:pPr>
            <a:r>
              <a:rPr b="0" i="0" lang="ar-SA" sz="2000" u="none" cap="none" strike="noStrike">
                <a:solidFill>
                  <a:srgbClr val="000000"/>
                </a:solidFill>
                <a:latin typeface="Arial"/>
                <a:ea typeface="Arial"/>
                <a:cs typeface="Arial"/>
                <a:sym typeface="Arial"/>
              </a:rPr>
              <a:t>سيكون لكل مشارك 15 دقيقة للتدرب على تيسير دورة تعلم المعلمين. سيقوم المشاركون الباقون بلعب دور المعلمين.</a:t>
            </a:r>
            <a:endParaRPr/>
          </a:p>
          <a:p>
            <a:pPr indent="0" lvl="0" marL="0" marR="0" rtl="1"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444500" lvl="0" marL="457200" marR="0" rtl="1" algn="r">
              <a:lnSpc>
                <a:spcPct val="100000"/>
              </a:lnSpc>
              <a:spcBef>
                <a:spcPts val="0"/>
              </a:spcBef>
              <a:spcAft>
                <a:spcPts val="0"/>
              </a:spcAft>
              <a:buClr>
                <a:srgbClr val="000000"/>
              </a:buClr>
              <a:buSzPts val="1800"/>
              <a:buFont typeface="Calibri"/>
              <a:buAutoNum type="arabicPeriod"/>
            </a:pPr>
            <a:r>
              <a:rPr b="0" i="0" lang="ar-SA" sz="1800" u="none" cap="none" strike="noStrike">
                <a:solidFill>
                  <a:srgbClr val="000000"/>
                </a:solidFill>
                <a:latin typeface="Arial"/>
                <a:ea typeface="Arial"/>
                <a:cs typeface="Arial"/>
                <a:sym typeface="Arial"/>
              </a:rPr>
              <a:t>اختيار مشارك للعب دور المدرب القرين؛ سيقوم جميع المشاركين الآخرين بلعب دور المعلمين.</a:t>
            </a:r>
            <a:endParaRPr/>
          </a:p>
          <a:p>
            <a:pPr indent="-330200" lvl="0" marL="457200" marR="0" rtl="1" algn="r">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Arial"/>
              <a:ea typeface="Arial"/>
              <a:cs typeface="Arial"/>
              <a:sym typeface="Arial"/>
            </a:endParaRPr>
          </a:p>
          <a:p>
            <a:pPr indent="-444500" lvl="0" marL="457200" marR="0" rtl="1" algn="r">
              <a:lnSpc>
                <a:spcPct val="100000"/>
              </a:lnSpc>
              <a:spcBef>
                <a:spcPts val="0"/>
              </a:spcBef>
              <a:spcAft>
                <a:spcPts val="0"/>
              </a:spcAft>
              <a:buClr>
                <a:srgbClr val="000000"/>
              </a:buClr>
              <a:buSzPts val="1800"/>
              <a:buFont typeface="Calibri"/>
              <a:buAutoNum type="arabicPeriod"/>
            </a:pPr>
            <a:r>
              <a:rPr b="0" i="0" lang="ar-SA" sz="1800" u="none" cap="none" strike="noStrike">
                <a:solidFill>
                  <a:srgbClr val="000000"/>
                </a:solidFill>
                <a:latin typeface="Arial"/>
                <a:ea typeface="Arial"/>
                <a:cs typeface="Arial"/>
                <a:sym typeface="Arial"/>
              </a:rPr>
              <a:t>اختر التحدي للمناقشة في دورات تعلّم المعلمين.</a:t>
            </a:r>
            <a:endParaRPr/>
          </a:p>
          <a:p>
            <a:pPr indent="-228600" lvl="0" marL="342900" marR="0" rtl="1" algn="r">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Arial"/>
              <a:ea typeface="Arial"/>
              <a:cs typeface="Arial"/>
              <a:sym typeface="Arial"/>
            </a:endParaRPr>
          </a:p>
          <a:p>
            <a:pPr indent="-444500" lvl="0" marL="457200" marR="0" rtl="1" algn="r">
              <a:lnSpc>
                <a:spcPct val="100000"/>
              </a:lnSpc>
              <a:spcBef>
                <a:spcPts val="0"/>
              </a:spcBef>
              <a:spcAft>
                <a:spcPts val="0"/>
              </a:spcAft>
              <a:buClr>
                <a:srgbClr val="000000"/>
              </a:buClr>
              <a:buSzPts val="1800"/>
              <a:buFont typeface="Calibri"/>
              <a:buAutoNum type="arabicPeriod"/>
            </a:pPr>
            <a:r>
              <a:rPr b="0" i="0" lang="ar-SA" sz="1800" u="none" cap="none" strike="noStrike">
                <a:solidFill>
                  <a:srgbClr val="000000"/>
                </a:solidFill>
                <a:latin typeface="Arial"/>
                <a:ea typeface="Arial"/>
                <a:cs typeface="Arial"/>
                <a:sym typeface="Arial"/>
              </a:rPr>
              <a:t>قم بتسهيل دورات تعلّم المعلمين لمدة 15 دقيقة.</a:t>
            </a:r>
            <a:endParaRPr/>
          </a:p>
          <a:p>
            <a:pPr indent="-228600" lvl="0" marL="342900" marR="0" rtl="1" algn="r">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Arial"/>
              <a:ea typeface="Arial"/>
              <a:cs typeface="Arial"/>
              <a:sym typeface="Arial"/>
            </a:endParaRPr>
          </a:p>
          <a:p>
            <a:pPr indent="-444500" lvl="0" marL="457200" marR="0" rtl="1" algn="r">
              <a:lnSpc>
                <a:spcPct val="100000"/>
              </a:lnSpc>
              <a:spcBef>
                <a:spcPts val="0"/>
              </a:spcBef>
              <a:spcAft>
                <a:spcPts val="0"/>
              </a:spcAft>
              <a:buClr>
                <a:srgbClr val="000000"/>
              </a:buClr>
              <a:buSzPts val="1800"/>
              <a:buFont typeface="Calibri"/>
              <a:buAutoNum type="arabicPeriod"/>
            </a:pPr>
            <a:r>
              <a:rPr b="0" i="0" lang="ar-SA" sz="1800" u="none" cap="none" strike="noStrike">
                <a:solidFill>
                  <a:srgbClr val="000000"/>
                </a:solidFill>
                <a:latin typeface="Arial"/>
                <a:ea typeface="Arial"/>
                <a:cs typeface="Arial"/>
                <a:sym typeface="Arial"/>
              </a:rPr>
              <a:t>بعد 15 دقيقة، ستشارك كل مجموعة </a:t>
            </a:r>
            <a:r>
              <a:rPr lang="ar-SA" sz="1800"/>
              <a:t>أمرين</a:t>
            </a:r>
            <a:r>
              <a:rPr b="0" i="0" lang="ar-SA" sz="1800" u="none" cap="none" strike="noStrike">
                <a:solidFill>
                  <a:srgbClr val="000000"/>
                </a:solidFill>
                <a:latin typeface="Arial"/>
                <a:ea typeface="Arial"/>
                <a:cs typeface="Arial"/>
                <a:sym typeface="Arial"/>
              </a:rPr>
              <a:t> قام بهما المدرب النظير بشكل جيد وشيء واحد يمكن للمدرب النظير تحسينه.</a:t>
            </a:r>
            <a:endParaRPr/>
          </a:p>
        </p:txBody>
      </p:sp>
    </p:spTree>
  </p:cSld>
  <p:clrMapOvr>
    <a:masterClrMapping/>
  </p:clrMapOvr>
  <p:transition spd="slow">
    <p:fade/>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21"/>
          <p:cNvSpPr txBox="1"/>
          <p:nvPr>
            <p:ph type="ctrTitle"/>
          </p:nvPr>
        </p:nvSpPr>
        <p:spPr>
          <a:xfrm>
            <a:off x="548581" y="541531"/>
            <a:ext cx="7772400" cy="1684200"/>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dk2"/>
              </a:buClr>
              <a:buSzPts val="1200"/>
              <a:buFont typeface="Arial"/>
              <a:buNone/>
            </a:pPr>
            <a:r>
              <a:rPr b="1" i="0" lang="ar-SA" sz="4700" u="none" cap="none" strike="noStrike">
                <a:latin typeface="Arial"/>
                <a:ea typeface="Arial"/>
                <a:cs typeface="Arial"/>
                <a:sym typeface="Arial"/>
              </a:rPr>
              <a:t>اليوم 2:</a:t>
            </a:r>
            <a:endParaRPr b="1" i="0" sz="4700" u="none" cap="none" strike="noStrike">
              <a:latin typeface="Arial"/>
              <a:ea typeface="Arial"/>
              <a:cs typeface="Arial"/>
              <a:sym typeface="Arial"/>
            </a:endParaRPr>
          </a:p>
          <a:p>
            <a:pPr indent="0" lvl="0" marL="0" marR="0" rtl="1" algn="r">
              <a:lnSpc>
                <a:spcPct val="100000"/>
              </a:lnSpc>
              <a:spcBef>
                <a:spcPts val="0"/>
              </a:spcBef>
              <a:spcAft>
                <a:spcPts val="0"/>
              </a:spcAft>
              <a:buClr>
                <a:schemeClr val="dk2"/>
              </a:buClr>
              <a:buSzPts val="1200"/>
              <a:buFont typeface="Arial"/>
              <a:buNone/>
            </a:pPr>
            <a:r>
              <a:t/>
            </a:r>
            <a:endParaRPr b="1" sz="2300">
              <a:latin typeface="Arial"/>
              <a:ea typeface="Arial"/>
              <a:cs typeface="Arial"/>
              <a:sym typeface="Arial"/>
            </a:endParaRPr>
          </a:p>
          <a:p>
            <a:pPr indent="0" lvl="0" marL="0" marR="0" rtl="1" algn="r">
              <a:lnSpc>
                <a:spcPct val="100000"/>
              </a:lnSpc>
              <a:spcBef>
                <a:spcPts val="0"/>
              </a:spcBef>
              <a:spcAft>
                <a:spcPts val="0"/>
              </a:spcAft>
              <a:buClr>
                <a:schemeClr val="dk2"/>
              </a:buClr>
              <a:buSzPts val="900"/>
              <a:buFont typeface="Arial"/>
              <a:buNone/>
            </a:pPr>
            <a:r>
              <a:rPr b="1" i="0" lang="ar-SA" sz="3500" u="none" cap="none" strike="noStrike">
                <a:latin typeface="Arial"/>
                <a:ea typeface="Arial"/>
                <a:cs typeface="Arial"/>
                <a:sym typeface="Arial"/>
              </a:rPr>
              <a:t>دورات تعلّم المعلمين</a:t>
            </a:r>
            <a:endParaRPr sz="4400"/>
          </a:p>
        </p:txBody>
      </p:sp>
      <p:sp>
        <p:nvSpPr>
          <p:cNvPr id="284" name="Google Shape;284;p21"/>
          <p:cNvSpPr txBox="1"/>
          <p:nvPr>
            <p:ph idx="1" type="subTitle"/>
          </p:nvPr>
        </p:nvSpPr>
        <p:spPr>
          <a:xfrm>
            <a:off x="451981" y="2682651"/>
            <a:ext cx="7772400" cy="712499"/>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lt2"/>
              </a:buClr>
              <a:buSzPts val="450"/>
              <a:buFont typeface="Arial"/>
              <a:buNone/>
            </a:pPr>
            <a:r>
              <a:rPr lang="ar-SA" sz="1800"/>
              <a:t>الجلسة 2: تحديد الأهداف الأساسية الأربعة في مجالات الكفاءة</a:t>
            </a:r>
            <a:r>
              <a:rPr b="1" lang="ar-SA"/>
              <a:t> لتدريب معلمي المدرسة الابتدائية في سياقات الأزمات</a:t>
            </a:r>
            <a:endParaRPr/>
          </a:p>
        </p:txBody>
      </p:sp>
      <p:sp>
        <p:nvSpPr>
          <p:cNvPr id="285" name="Google Shape;285;p21"/>
          <p:cNvSpPr txBox="1"/>
          <p:nvPr>
            <p:ph idx="12" type="sldNum"/>
          </p:nvPr>
        </p:nvSpPr>
        <p:spPr>
          <a:xfrm>
            <a:off x="6907400" y="4829256"/>
            <a:ext cx="2057400" cy="273844"/>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22"/>
          <p:cNvSpPr txBox="1"/>
          <p:nvPr>
            <p:ph idx="12" type="sldNum"/>
          </p:nvPr>
        </p:nvSpPr>
        <p:spPr>
          <a:xfrm>
            <a:off x="6898541" y="4851085"/>
            <a:ext cx="2057400" cy="273844"/>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pic>
        <p:nvPicPr>
          <p:cNvPr id="291" name="Google Shape;291;p22"/>
          <p:cNvPicPr preferRelativeResize="0"/>
          <p:nvPr/>
        </p:nvPicPr>
        <p:blipFill rotWithShape="1">
          <a:blip r:embed="rId3">
            <a:alphaModFix/>
          </a:blip>
          <a:srcRect b="0" l="0" r="0" t="0"/>
          <a:stretch/>
        </p:blipFill>
        <p:spPr>
          <a:xfrm>
            <a:off x="2330698" y="560835"/>
            <a:ext cx="4451608" cy="4259254"/>
          </a:xfrm>
          <a:prstGeom prst="rect">
            <a:avLst/>
          </a:prstGeom>
          <a:noFill/>
          <a:ln>
            <a:noFill/>
          </a:ln>
        </p:spPr>
      </p:pic>
      <p:sp>
        <p:nvSpPr>
          <p:cNvPr id="292" name="Google Shape;292;p22"/>
          <p:cNvSpPr txBox="1"/>
          <p:nvPr/>
        </p:nvSpPr>
        <p:spPr>
          <a:xfrm>
            <a:off x="0" y="260046"/>
            <a:ext cx="9144000" cy="400109"/>
          </a:xfrm>
          <a:prstGeom prst="rect">
            <a:avLst/>
          </a:prstGeom>
          <a:noFill/>
          <a:ln>
            <a:noFill/>
          </a:ln>
        </p:spPr>
        <p:txBody>
          <a:bodyPr anchorCtr="0" anchor="t"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500"/>
              <a:buFont typeface="Arial"/>
              <a:buNone/>
            </a:pPr>
            <a:r>
              <a:rPr b="1" i="0" lang="ar-SA" sz="2000" u="none" cap="none" strike="noStrike">
                <a:solidFill>
                  <a:srgbClr val="000000"/>
                </a:solidFill>
                <a:latin typeface="Arial"/>
                <a:ea typeface="Arial"/>
                <a:cs typeface="Arial"/>
                <a:sym typeface="Arial"/>
              </a:rPr>
              <a:t>الكفاءات الأساسية لمعلمي المدرسة الابتدائية في سياقات الأزمات</a:t>
            </a:r>
            <a:endParaRPr/>
          </a:p>
        </p:txBody>
      </p:sp>
      <p:pic>
        <p:nvPicPr>
          <p:cNvPr id="293" name="Google Shape;293;p22"/>
          <p:cNvPicPr preferRelativeResize="0"/>
          <p:nvPr/>
        </p:nvPicPr>
        <p:blipFill rotWithShape="1">
          <a:blip r:embed="rId4">
            <a:alphaModFix/>
          </a:blip>
          <a:srcRect b="0" l="0" r="0" t="0"/>
          <a:stretch/>
        </p:blipFill>
        <p:spPr>
          <a:xfrm>
            <a:off x="2460662" y="536475"/>
            <a:ext cx="4222676" cy="4231900"/>
          </a:xfrm>
          <a:prstGeom prst="rect">
            <a:avLst/>
          </a:prstGeom>
          <a:noFill/>
          <a:ln>
            <a:noFill/>
          </a:ln>
        </p:spPr>
      </p:pic>
    </p:spTree>
  </p:cSld>
  <p:clrMapOvr>
    <a:masterClrMapping/>
  </p:clrMapOvr>
  <p:transition spd="slow">
    <p:fade/>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23"/>
          <p:cNvSpPr txBox="1"/>
          <p:nvPr>
            <p:ph type="title"/>
          </p:nvPr>
        </p:nvSpPr>
        <p:spPr>
          <a:xfrm>
            <a:off x="432003" y="196955"/>
            <a:ext cx="8229600" cy="1141500"/>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200"/>
              <a:buFont typeface="Arial"/>
              <a:buNone/>
            </a:pPr>
            <a:r>
              <a:rPr b="1" i="0" lang="ar-SA" sz="4800" u="none" cap="none" strike="noStrike">
                <a:solidFill>
                  <a:schemeClr val="dk1"/>
                </a:solidFill>
                <a:latin typeface="Arial"/>
                <a:ea typeface="Arial"/>
                <a:cs typeface="Arial"/>
                <a:sym typeface="Arial"/>
              </a:rPr>
              <a:t>الأهداف</a:t>
            </a:r>
            <a:endParaRPr/>
          </a:p>
        </p:txBody>
      </p:sp>
      <p:sp>
        <p:nvSpPr>
          <p:cNvPr id="299" name="Google Shape;299;p23"/>
          <p:cNvSpPr txBox="1"/>
          <p:nvPr>
            <p:ph idx="1" type="body"/>
          </p:nvPr>
        </p:nvSpPr>
        <p:spPr>
          <a:xfrm>
            <a:off x="764250" y="1968751"/>
            <a:ext cx="7565100" cy="2794800"/>
          </a:xfrm>
          <a:prstGeom prst="rect">
            <a:avLst/>
          </a:prstGeom>
          <a:noFill/>
          <a:ln>
            <a:noFill/>
          </a:ln>
        </p:spPr>
        <p:txBody>
          <a:bodyPr anchorCtr="0" anchor="t" bIns="91425" lIns="91425" spcFirstLastPara="1" rIns="91425" wrap="square" tIns="91425">
            <a:noAutofit/>
          </a:bodyPr>
          <a:lstStyle/>
          <a:p>
            <a:pPr indent="-520700" lvl="0" marL="457200" marR="0" rtl="1" algn="r">
              <a:lnSpc>
                <a:spcPct val="100000"/>
              </a:lnSpc>
              <a:spcBef>
                <a:spcPts val="0"/>
              </a:spcBef>
              <a:spcAft>
                <a:spcPts val="0"/>
              </a:spcAft>
              <a:buClr>
                <a:schemeClr val="dk2"/>
              </a:buClr>
              <a:buSzPts val="2400"/>
              <a:buFont typeface="Arial"/>
              <a:buChar char="•"/>
            </a:pPr>
            <a:r>
              <a:rPr b="0" i="0" lang="ar-SA" sz="2400" u="none" cap="none" strike="noStrike">
                <a:solidFill>
                  <a:srgbClr val="000000"/>
                </a:solidFill>
                <a:latin typeface="Arial"/>
                <a:ea typeface="Arial"/>
                <a:cs typeface="Arial"/>
                <a:sym typeface="Arial"/>
              </a:rPr>
              <a:t>تحديد 4 أهداف رئيسية في مجالات الكفاءة المطلوبة</a:t>
            </a:r>
            <a:r>
              <a:rPr b="1" lang="ar-SA" sz="2400"/>
              <a:t> لتدريب معلمي المدرسة الابتدائية في سياقات الأزمات</a:t>
            </a:r>
            <a:endParaRPr sz="2400"/>
          </a:p>
          <a:p>
            <a:pPr indent="-457200" lvl="0" marL="457200" marR="0" rtl="1" algn="r">
              <a:lnSpc>
                <a:spcPct val="100000"/>
              </a:lnSpc>
              <a:spcBef>
                <a:spcPts val="0"/>
              </a:spcBef>
              <a:spcAft>
                <a:spcPts val="0"/>
              </a:spcAft>
              <a:buClr>
                <a:schemeClr val="dk2"/>
              </a:buClr>
              <a:buSzPts val="2400"/>
              <a:buFont typeface="Arial"/>
              <a:buChar char="•"/>
            </a:pPr>
            <a:r>
              <a:rPr b="0" i="0" lang="ar-SA" sz="2400" u="none" cap="none" strike="noStrike">
                <a:solidFill>
                  <a:srgbClr val="000000"/>
                </a:solidFill>
                <a:latin typeface="Arial"/>
                <a:ea typeface="Arial"/>
                <a:cs typeface="Arial"/>
                <a:sym typeface="Arial"/>
              </a:rPr>
              <a:t>شرح الغرض من ورق متابعة الأهداف</a:t>
            </a:r>
            <a:endParaRPr/>
          </a:p>
          <a:p>
            <a:pPr indent="-457200" lvl="0" marL="457200" marR="0" rtl="1" algn="r">
              <a:lnSpc>
                <a:spcPct val="100000"/>
              </a:lnSpc>
              <a:spcBef>
                <a:spcPts val="0"/>
              </a:spcBef>
              <a:spcAft>
                <a:spcPts val="0"/>
              </a:spcAft>
              <a:buClr>
                <a:schemeClr val="dk2"/>
              </a:buClr>
              <a:buSzPts val="2400"/>
              <a:buFont typeface="Arial"/>
              <a:buChar char="•"/>
            </a:pPr>
            <a:r>
              <a:rPr b="0" i="0" lang="ar-SA" sz="2400" u="none" cap="none" strike="noStrike">
                <a:solidFill>
                  <a:srgbClr val="000000"/>
                </a:solidFill>
                <a:latin typeface="Arial"/>
                <a:ea typeface="Arial"/>
                <a:cs typeface="Arial"/>
                <a:sym typeface="Arial"/>
              </a:rPr>
              <a:t>تحديد خطوات التخطيط لبرنامج التنمية المهنية للمعلمين</a:t>
            </a:r>
            <a:endParaRPr/>
          </a:p>
        </p:txBody>
      </p:sp>
      <p:sp>
        <p:nvSpPr>
          <p:cNvPr id="300" name="Google Shape;300;p23"/>
          <p:cNvSpPr txBox="1"/>
          <p:nvPr>
            <p:ph idx="12" type="sldNum"/>
          </p:nvPr>
        </p:nvSpPr>
        <p:spPr>
          <a:xfrm>
            <a:off x="8479297" y="4794482"/>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301" name="Google Shape;301;p23"/>
          <p:cNvSpPr/>
          <p:nvPr/>
        </p:nvSpPr>
        <p:spPr>
          <a:xfrm>
            <a:off x="393116" y="1422762"/>
            <a:ext cx="8183400" cy="461700"/>
          </a:xfrm>
          <a:prstGeom prst="rect">
            <a:avLst/>
          </a:prstGeom>
          <a:noFill/>
          <a:ln>
            <a:noFill/>
          </a:ln>
        </p:spPr>
        <p:txBody>
          <a:bodyPr anchorCtr="0" anchor="t" bIns="45700" lIns="91425" spcFirstLastPara="1" rIns="91425" wrap="square" tIns="45700">
            <a:noAutofit/>
          </a:bodyPr>
          <a:lstStyle/>
          <a:p>
            <a:pPr indent="0" lvl="0" marL="76200" marR="0" rtl="1" algn="r">
              <a:lnSpc>
                <a:spcPct val="100000"/>
              </a:lnSpc>
              <a:spcBef>
                <a:spcPts val="0"/>
              </a:spcBef>
              <a:spcAft>
                <a:spcPts val="0"/>
              </a:spcAft>
              <a:buClr>
                <a:schemeClr val="dk1"/>
              </a:buClr>
              <a:buSzPts val="600"/>
              <a:buFont typeface="Arial"/>
              <a:buNone/>
            </a:pPr>
            <a:r>
              <a:rPr b="1" i="1" lang="ar-SA" sz="2400" u="none" cap="none" strike="noStrike">
                <a:solidFill>
                  <a:schemeClr val="dk1"/>
                </a:solidFill>
                <a:latin typeface="Arial"/>
                <a:ea typeface="Arial"/>
                <a:cs typeface="Arial"/>
                <a:sym typeface="Arial"/>
              </a:rPr>
              <a:t>بنهاية المحاضرة، سيكون المشارك قادرًا على:</a:t>
            </a:r>
            <a:endParaRPr/>
          </a:p>
        </p:txBody>
      </p:sp>
    </p:spTree>
  </p:cSld>
  <p:clrMapOvr>
    <a:masterClrMapping/>
  </p:clrMapOvr>
  <p:transition spd="slow">
    <p:fade/>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24"/>
          <p:cNvSpPr txBox="1"/>
          <p:nvPr>
            <p:ph type="ctrTitle"/>
          </p:nvPr>
        </p:nvSpPr>
        <p:spPr>
          <a:xfrm>
            <a:off x="622475" y="677982"/>
            <a:ext cx="7772400" cy="1684200"/>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dk2"/>
              </a:buClr>
              <a:buSzPts val="1200"/>
              <a:buFont typeface="Arial"/>
              <a:buNone/>
            </a:pPr>
            <a:r>
              <a:rPr b="1" i="0" lang="ar-SA" sz="4800" u="none" cap="none" strike="noStrike">
                <a:latin typeface="Arial"/>
                <a:ea typeface="Arial"/>
                <a:cs typeface="Arial"/>
                <a:sym typeface="Arial"/>
              </a:rPr>
              <a:t>اليوم</a:t>
            </a:r>
            <a:r>
              <a:rPr b="1" lang="ar-SA" sz="4800">
                <a:latin typeface="Arial"/>
                <a:ea typeface="Arial"/>
                <a:cs typeface="Arial"/>
                <a:sym typeface="Arial"/>
              </a:rPr>
              <a:t> 3:</a:t>
            </a:r>
            <a:r>
              <a:rPr b="1" i="0" lang="ar-SA" sz="4800" u="none" cap="none" strike="noStrike">
                <a:latin typeface="Arial"/>
                <a:ea typeface="Arial"/>
                <a:cs typeface="Arial"/>
                <a:sym typeface="Arial"/>
              </a:rPr>
              <a:t>  </a:t>
            </a:r>
            <a:endParaRPr b="1" i="0" sz="4800" u="none" cap="none" strike="noStrike">
              <a:latin typeface="Arial"/>
              <a:ea typeface="Arial"/>
              <a:cs typeface="Arial"/>
              <a:sym typeface="Arial"/>
            </a:endParaRPr>
          </a:p>
          <a:p>
            <a:pPr indent="0" lvl="0" marL="0" marR="0" rtl="1" algn="r">
              <a:lnSpc>
                <a:spcPct val="100000"/>
              </a:lnSpc>
              <a:spcBef>
                <a:spcPts val="0"/>
              </a:spcBef>
              <a:spcAft>
                <a:spcPts val="0"/>
              </a:spcAft>
              <a:buClr>
                <a:schemeClr val="dk2"/>
              </a:buClr>
              <a:buSzPts val="1200"/>
              <a:buFont typeface="Arial"/>
              <a:buNone/>
            </a:pPr>
            <a:r>
              <a:t/>
            </a:r>
            <a:endParaRPr b="1" sz="3100">
              <a:latin typeface="Arial"/>
              <a:ea typeface="Arial"/>
              <a:cs typeface="Arial"/>
              <a:sym typeface="Arial"/>
            </a:endParaRPr>
          </a:p>
          <a:p>
            <a:pPr indent="0" lvl="0" marL="0" marR="0" rtl="1" algn="r">
              <a:lnSpc>
                <a:spcPct val="100000"/>
              </a:lnSpc>
              <a:spcBef>
                <a:spcPts val="0"/>
              </a:spcBef>
              <a:spcAft>
                <a:spcPts val="0"/>
              </a:spcAft>
              <a:buClr>
                <a:schemeClr val="dk2"/>
              </a:buClr>
              <a:buSzPts val="900"/>
              <a:buFont typeface="Arial"/>
              <a:buNone/>
            </a:pPr>
            <a:r>
              <a:rPr b="1" i="0" lang="ar-SA" sz="3600" u="none" cap="none" strike="noStrike">
                <a:latin typeface="Arial"/>
                <a:ea typeface="Arial"/>
                <a:cs typeface="Arial"/>
                <a:sym typeface="Arial"/>
              </a:rPr>
              <a:t>ملاحظات الفصول الدراسية</a:t>
            </a:r>
            <a:endParaRPr/>
          </a:p>
        </p:txBody>
      </p:sp>
      <p:sp>
        <p:nvSpPr>
          <p:cNvPr id="307" name="Google Shape;307;p24"/>
          <p:cNvSpPr txBox="1"/>
          <p:nvPr>
            <p:ph idx="1" type="subTitle"/>
          </p:nvPr>
        </p:nvSpPr>
        <p:spPr>
          <a:xfrm>
            <a:off x="393075" y="2801784"/>
            <a:ext cx="7772400" cy="7125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lt2"/>
              </a:buClr>
              <a:buSzPts val="500"/>
              <a:buFont typeface="Arial"/>
              <a:buNone/>
            </a:pPr>
            <a:r>
              <a:rPr b="1" i="0" lang="ar-SA" sz="2000" u="none" cap="none" strike="noStrike">
                <a:latin typeface="Arial"/>
                <a:ea typeface="Arial"/>
                <a:cs typeface="Arial"/>
                <a:sym typeface="Arial"/>
              </a:rPr>
              <a:t>المحاضرة 1: ملاحظات الفصول الدراسية</a:t>
            </a:r>
            <a:endParaRPr/>
          </a:p>
        </p:txBody>
      </p:sp>
      <p:sp>
        <p:nvSpPr>
          <p:cNvPr id="308" name="Google Shape;308;p24"/>
          <p:cNvSpPr txBox="1"/>
          <p:nvPr>
            <p:ph idx="12" type="sldNum"/>
          </p:nvPr>
        </p:nvSpPr>
        <p:spPr>
          <a:xfrm>
            <a:off x="6915149" y="4854158"/>
            <a:ext cx="2057400" cy="273844"/>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25"/>
          <p:cNvSpPr txBox="1"/>
          <p:nvPr>
            <p:ph type="title"/>
          </p:nvPr>
        </p:nvSpPr>
        <p:spPr>
          <a:xfrm>
            <a:off x="410706" y="429350"/>
            <a:ext cx="8229600" cy="1141500"/>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200"/>
              <a:buFont typeface="Arial"/>
              <a:buNone/>
            </a:pPr>
            <a:r>
              <a:rPr b="1" i="0" lang="ar-SA" sz="4800" u="none" cap="none" strike="noStrike">
                <a:solidFill>
                  <a:schemeClr val="dk1"/>
                </a:solidFill>
                <a:latin typeface="Arial"/>
                <a:ea typeface="Arial"/>
                <a:cs typeface="Arial"/>
                <a:sym typeface="Arial"/>
              </a:rPr>
              <a:t>الأهداف</a:t>
            </a:r>
            <a:endParaRPr/>
          </a:p>
        </p:txBody>
      </p:sp>
      <p:sp>
        <p:nvSpPr>
          <p:cNvPr id="314" name="Google Shape;314;p25"/>
          <p:cNvSpPr txBox="1"/>
          <p:nvPr>
            <p:ph idx="1" type="body"/>
          </p:nvPr>
        </p:nvSpPr>
        <p:spPr>
          <a:xfrm>
            <a:off x="742950" y="2032550"/>
            <a:ext cx="7565100" cy="2756100"/>
          </a:xfrm>
          <a:prstGeom prst="rect">
            <a:avLst/>
          </a:prstGeom>
          <a:noFill/>
          <a:ln>
            <a:noFill/>
          </a:ln>
        </p:spPr>
        <p:txBody>
          <a:bodyPr anchorCtr="0" anchor="t" bIns="91425" lIns="91425" spcFirstLastPara="1" rIns="91425" wrap="square" tIns="91425">
            <a:noAutofit/>
          </a:bodyPr>
          <a:lstStyle/>
          <a:p>
            <a:pPr indent="-457200" lvl="0" marL="457200" marR="0" rtl="1" algn="r">
              <a:lnSpc>
                <a:spcPct val="100000"/>
              </a:lnSpc>
              <a:spcBef>
                <a:spcPts val="0"/>
              </a:spcBef>
              <a:spcAft>
                <a:spcPts val="0"/>
              </a:spcAft>
              <a:buClr>
                <a:schemeClr val="dk2"/>
              </a:buClr>
              <a:buSzPts val="2400"/>
              <a:buFont typeface="Arial"/>
              <a:buChar char="•"/>
            </a:pPr>
            <a:r>
              <a:rPr b="0" i="0" lang="ar-SA" sz="2400" u="none" cap="none" strike="noStrike">
                <a:solidFill>
                  <a:srgbClr val="000000"/>
                </a:solidFill>
                <a:latin typeface="Arial"/>
                <a:ea typeface="Arial"/>
                <a:cs typeface="Arial"/>
                <a:sym typeface="Arial"/>
              </a:rPr>
              <a:t>بناء علاقات ثقة ودية بين المعلمين من الزملاء وباقي المشاركين من الميدان التعليمي</a:t>
            </a:r>
            <a:endParaRPr/>
          </a:p>
          <a:p>
            <a:pPr indent="-457200" lvl="0" marL="457200" marR="0" rtl="1" algn="r">
              <a:lnSpc>
                <a:spcPct val="100000"/>
              </a:lnSpc>
              <a:spcBef>
                <a:spcPts val="0"/>
              </a:spcBef>
              <a:spcAft>
                <a:spcPts val="0"/>
              </a:spcAft>
              <a:buClr>
                <a:schemeClr val="dk2"/>
              </a:buClr>
              <a:buSzPts val="2400"/>
              <a:buFont typeface="Arial"/>
              <a:buChar char="•"/>
            </a:pPr>
            <a:r>
              <a:rPr b="0" i="0" lang="ar-SA" sz="2400" u="none" cap="none" strike="noStrike">
                <a:solidFill>
                  <a:srgbClr val="000000"/>
                </a:solidFill>
                <a:latin typeface="Arial"/>
                <a:ea typeface="Arial"/>
                <a:cs typeface="Arial"/>
                <a:sym typeface="Arial"/>
              </a:rPr>
              <a:t>إيضاح الفارق بين دور المدرب القرين والمشرف</a:t>
            </a:r>
            <a:endParaRPr/>
          </a:p>
          <a:p>
            <a:pPr indent="-457200" lvl="0" marL="457200" marR="0" rtl="1" algn="r">
              <a:lnSpc>
                <a:spcPct val="100000"/>
              </a:lnSpc>
              <a:spcBef>
                <a:spcPts val="0"/>
              </a:spcBef>
              <a:spcAft>
                <a:spcPts val="0"/>
              </a:spcAft>
              <a:buClr>
                <a:schemeClr val="dk2"/>
              </a:buClr>
              <a:buSzPts val="2400"/>
              <a:buFont typeface="Arial"/>
              <a:buChar char="•"/>
            </a:pPr>
            <a:r>
              <a:rPr b="0" i="0" lang="ar-SA" sz="2400" u="none" cap="none" strike="noStrike">
                <a:solidFill>
                  <a:srgbClr val="000000"/>
                </a:solidFill>
                <a:latin typeface="Arial"/>
                <a:ea typeface="Arial"/>
                <a:cs typeface="Arial"/>
                <a:sym typeface="Arial"/>
              </a:rPr>
              <a:t>تحديد العناصر الثلاث لملاحظات الفصل الدراسي</a:t>
            </a:r>
            <a:endParaRPr/>
          </a:p>
          <a:p>
            <a:pPr indent="-457200" lvl="0" marL="457200" marR="0" rtl="1" algn="r">
              <a:lnSpc>
                <a:spcPct val="100000"/>
              </a:lnSpc>
              <a:spcBef>
                <a:spcPts val="0"/>
              </a:spcBef>
              <a:spcAft>
                <a:spcPts val="0"/>
              </a:spcAft>
              <a:buClr>
                <a:schemeClr val="dk2"/>
              </a:buClr>
              <a:buSzPts val="2400"/>
              <a:buFont typeface="Arial"/>
              <a:buChar char="•"/>
            </a:pPr>
            <a:r>
              <a:rPr b="0" i="0" lang="ar-SA" sz="2400" u="none" cap="none" strike="noStrike">
                <a:solidFill>
                  <a:srgbClr val="000000"/>
                </a:solidFill>
                <a:latin typeface="Arial"/>
                <a:ea typeface="Arial"/>
                <a:cs typeface="Arial"/>
                <a:sym typeface="Arial"/>
              </a:rPr>
              <a:t>استخدم الاتصالات الداعمة في اجتماعات ما بعد الملاحظات</a:t>
            </a:r>
            <a:endParaRPr/>
          </a:p>
        </p:txBody>
      </p:sp>
      <p:sp>
        <p:nvSpPr>
          <p:cNvPr id="315" name="Google Shape;315;p25"/>
          <p:cNvSpPr txBox="1"/>
          <p:nvPr>
            <p:ph idx="12" type="sldNum"/>
          </p:nvPr>
        </p:nvSpPr>
        <p:spPr>
          <a:xfrm>
            <a:off x="8448301" y="4788645"/>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316" name="Google Shape;316;p25"/>
          <p:cNvSpPr/>
          <p:nvPr/>
        </p:nvSpPr>
        <p:spPr>
          <a:xfrm>
            <a:off x="433794" y="1570842"/>
            <a:ext cx="8183400" cy="461700"/>
          </a:xfrm>
          <a:prstGeom prst="rect">
            <a:avLst/>
          </a:prstGeom>
          <a:noFill/>
          <a:ln>
            <a:noFill/>
          </a:ln>
        </p:spPr>
        <p:txBody>
          <a:bodyPr anchorCtr="0" anchor="t" bIns="45700" lIns="91425" spcFirstLastPara="1" rIns="91425" wrap="square" tIns="45700">
            <a:noAutofit/>
          </a:bodyPr>
          <a:lstStyle/>
          <a:p>
            <a:pPr indent="0" lvl="0" marL="76200" marR="0" rtl="1" algn="r">
              <a:lnSpc>
                <a:spcPct val="100000"/>
              </a:lnSpc>
              <a:spcBef>
                <a:spcPts val="0"/>
              </a:spcBef>
              <a:spcAft>
                <a:spcPts val="0"/>
              </a:spcAft>
              <a:buClr>
                <a:schemeClr val="dk1"/>
              </a:buClr>
              <a:buSzPts val="600"/>
              <a:buFont typeface="Arial"/>
              <a:buNone/>
            </a:pPr>
            <a:r>
              <a:rPr b="1" i="1" lang="ar-SA" sz="2400" u="none" cap="none" strike="noStrike">
                <a:solidFill>
                  <a:schemeClr val="dk1"/>
                </a:solidFill>
                <a:latin typeface="Arial"/>
                <a:ea typeface="Arial"/>
                <a:cs typeface="Arial"/>
                <a:sym typeface="Arial"/>
              </a:rPr>
              <a:t>بنهاية المحاضرة، سيكون المشارك قادرًا على:</a:t>
            </a:r>
            <a:endParaRPr/>
          </a:p>
        </p:txBody>
      </p:sp>
    </p:spTree>
  </p:cSld>
  <p:clrMapOvr>
    <a:masterClrMapping/>
  </p:clrMapOvr>
  <p:transition spd="slow">
    <p:fade/>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p26"/>
          <p:cNvSpPr txBox="1"/>
          <p:nvPr>
            <p:ph type="title"/>
          </p:nvPr>
        </p:nvSpPr>
        <p:spPr>
          <a:xfrm>
            <a:off x="395207" y="-119488"/>
            <a:ext cx="8229600" cy="1141497"/>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000"/>
              <a:buFont typeface="Arial"/>
              <a:buNone/>
            </a:pPr>
            <a:r>
              <a:rPr b="1" i="0" lang="ar-SA" sz="4000" u="none" cap="none" strike="noStrike">
                <a:solidFill>
                  <a:schemeClr val="dk1"/>
                </a:solidFill>
                <a:latin typeface="Arial"/>
                <a:ea typeface="Arial"/>
                <a:cs typeface="Arial"/>
                <a:sym typeface="Arial"/>
              </a:rPr>
              <a:t>الأساسات الستة للثقة</a:t>
            </a:r>
            <a:endParaRPr/>
          </a:p>
        </p:txBody>
      </p:sp>
      <p:sp>
        <p:nvSpPr>
          <p:cNvPr id="322" name="Google Shape;322;p26"/>
          <p:cNvSpPr txBox="1"/>
          <p:nvPr>
            <p:ph idx="12" type="sldNum"/>
          </p:nvPr>
        </p:nvSpPr>
        <p:spPr>
          <a:xfrm>
            <a:off x="8479298" y="4788645"/>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323" name="Google Shape;323;p26"/>
          <p:cNvSpPr/>
          <p:nvPr/>
        </p:nvSpPr>
        <p:spPr>
          <a:xfrm>
            <a:off x="3754634" y="1564249"/>
            <a:ext cx="1668585" cy="797556"/>
          </a:xfrm>
          <a:prstGeom prst="rect">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dk1"/>
              </a:buClr>
              <a:buSzPts val="350"/>
              <a:buFont typeface="Arial"/>
              <a:buNone/>
            </a:pPr>
            <a:r>
              <a:rPr b="0" i="0" lang="ar-SA" sz="1400" u="none" cap="none" strike="noStrike">
                <a:solidFill>
                  <a:schemeClr val="dk1"/>
                </a:solidFill>
                <a:latin typeface="Arial"/>
                <a:ea typeface="Arial"/>
                <a:cs typeface="Arial"/>
                <a:sym typeface="Arial"/>
              </a:rPr>
              <a:t>النزاهة</a:t>
            </a:r>
            <a:endParaRPr/>
          </a:p>
        </p:txBody>
      </p:sp>
      <p:sp>
        <p:nvSpPr>
          <p:cNvPr id="324" name="Google Shape;324;p26"/>
          <p:cNvSpPr/>
          <p:nvPr/>
        </p:nvSpPr>
        <p:spPr>
          <a:xfrm>
            <a:off x="2765293" y="2514207"/>
            <a:ext cx="1668585" cy="797556"/>
          </a:xfrm>
          <a:prstGeom prst="rect">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dk1"/>
              </a:buClr>
              <a:buSzPts val="350"/>
              <a:buFont typeface="Arial"/>
              <a:buNone/>
            </a:pPr>
            <a:r>
              <a:rPr b="0" i="0" lang="ar-SA" sz="1400" u="none" cap="none" strike="noStrike">
                <a:solidFill>
                  <a:schemeClr val="dk1"/>
                </a:solidFill>
                <a:latin typeface="Arial"/>
                <a:ea typeface="Arial"/>
                <a:cs typeface="Arial"/>
                <a:sym typeface="Arial"/>
              </a:rPr>
              <a:t>التعاون</a:t>
            </a:r>
            <a:endParaRPr/>
          </a:p>
        </p:txBody>
      </p:sp>
      <p:sp>
        <p:nvSpPr>
          <p:cNvPr id="325" name="Google Shape;325;p26"/>
          <p:cNvSpPr/>
          <p:nvPr/>
        </p:nvSpPr>
        <p:spPr>
          <a:xfrm>
            <a:off x="4699673" y="2514207"/>
            <a:ext cx="1668585" cy="797556"/>
          </a:xfrm>
          <a:prstGeom prst="rect">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dk1"/>
              </a:buClr>
              <a:buSzPts val="350"/>
              <a:buFont typeface="Arial"/>
              <a:buNone/>
            </a:pPr>
            <a:r>
              <a:rPr b="0" i="0" lang="ar-SA" sz="1400" u="none" cap="none" strike="noStrike">
                <a:solidFill>
                  <a:schemeClr val="dk1"/>
                </a:solidFill>
                <a:latin typeface="Arial"/>
                <a:ea typeface="Arial"/>
                <a:cs typeface="Arial"/>
                <a:sym typeface="Arial"/>
              </a:rPr>
              <a:t>القدرة</a:t>
            </a:r>
            <a:endParaRPr/>
          </a:p>
        </p:txBody>
      </p:sp>
      <p:sp>
        <p:nvSpPr>
          <p:cNvPr id="326" name="Google Shape;326;p26"/>
          <p:cNvSpPr/>
          <p:nvPr/>
        </p:nvSpPr>
        <p:spPr>
          <a:xfrm>
            <a:off x="1790718" y="3518539"/>
            <a:ext cx="1668585" cy="797556"/>
          </a:xfrm>
          <a:prstGeom prst="rect">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dk1"/>
              </a:buClr>
              <a:buSzPts val="350"/>
              <a:buFont typeface="Arial"/>
              <a:buNone/>
            </a:pPr>
            <a:r>
              <a:rPr b="0" i="0" lang="ar-SA" sz="1400" u="none" cap="none" strike="noStrike">
                <a:solidFill>
                  <a:schemeClr val="dk1"/>
                </a:solidFill>
                <a:latin typeface="Arial"/>
                <a:ea typeface="Arial"/>
                <a:cs typeface="Arial"/>
                <a:sym typeface="Arial"/>
              </a:rPr>
              <a:t>العطف</a:t>
            </a:r>
            <a:endParaRPr/>
          </a:p>
        </p:txBody>
      </p:sp>
      <p:sp>
        <p:nvSpPr>
          <p:cNvPr id="327" name="Google Shape;327;p26"/>
          <p:cNvSpPr/>
          <p:nvPr/>
        </p:nvSpPr>
        <p:spPr>
          <a:xfrm>
            <a:off x="3735128" y="3518539"/>
            <a:ext cx="1668585" cy="797556"/>
          </a:xfrm>
          <a:prstGeom prst="rect">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dk1"/>
              </a:buClr>
              <a:buSzPts val="350"/>
              <a:buFont typeface="Arial"/>
              <a:buNone/>
            </a:pPr>
            <a:r>
              <a:rPr b="0" i="0" lang="ar-SA" sz="1400" u="none" cap="none" strike="noStrike">
                <a:solidFill>
                  <a:schemeClr val="dk1"/>
                </a:solidFill>
                <a:latin typeface="Arial"/>
                <a:ea typeface="Arial"/>
                <a:cs typeface="Arial"/>
                <a:sym typeface="Arial"/>
              </a:rPr>
              <a:t>الاتصالات</a:t>
            </a:r>
            <a:endParaRPr/>
          </a:p>
        </p:txBody>
      </p:sp>
      <p:sp>
        <p:nvSpPr>
          <p:cNvPr id="328" name="Google Shape;328;p26"/>
          <p:cNvSpPr/>
          <p:nvPr/>
        </p:nvSpPr>
        <p:spPr>
          <a:xfrm>
            <a:off x="5674246" y="3518539"/>
            <a:ext cx="1668585" cy="797556"/>
          </a:xfrm>
          <a:prstGeom prst="rect">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dk1"/>
              </a:buClr>
              <a:buSzPts val="350"/>
              <a:buFont typeface="Arial"/>
              <a:buNone/>
            </a:pPr>
            <a:r>
              <a:rPr b="0" i="0" lang="ar-SA" sz="1400" u="none" cap="none" strike="noStrike">
                <a:solidFill>
                  <a:schemeClr val="dk1"/>
                </a:solidFill>
                <a:latin typeface="Arial"/>
                <a:ea typeface="Arial"/>
                <a:cs typeface="Arial"/>
                <a:sym typeface="Arial"/>
              </a:rPr>
              <a:t>الالتزام</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27"/>
          <p:cNvSpPr txBox="1"/>
          <p:nvPr>
            <p:ph type="title"/>
          </p:nvPr>
        </p:nvSpPr>
        <p:spPr>
          <a:xfrm>
            <a:off x="410676" y="-127237"/>
            <a:ext cx="8229600" cy="1141497"/>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900"/>
              <a:buFont typeface="Arial"/>
              <a:buNone/>
            </a:pPr>
            <a:r>
              <a:rPr b="1" i="0" lang="ar-SA" sz="3600" u="none" cap="none" strike="noStrike">
                <a:solidFill>
                  <a:schemeClr val="dk1"/>
                </a:solidFill>
                <a:latin typeface="Arial"/>
                <a:ea typeface="Arial"/>
                <a:cs typeface="Arial"/>
                <a:sym typeface="Arial"/>
              </a:rPr>
              <a:t>نتائج مراجعة ملاحظات الفصول الدراسية</a:t>
            </a:r>
            <a:endParaRPr/>
          </a:p>
        </p:txBody>
      </p:sp>
      <p:sp>
        <p:nvSpPr>
          <p:cNvPr id="334" name="Google Shape;334;p27"/>
          <p:cNvSpPr txBox="1"/>
          <p:nvPr>
            <p:ph idx="12" type="sldNum"/>
          </p:nvPr>
        </p:nvSpPr>
        <p:spPr>
          <a:xfrm>
            <a:off x="8479298" y="4786708"/>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graphicFrame>
        <p:nvGraphicFramePr>
          <p:cNvPr id="335" name="Google Shape;335;p27"/>
          <p:cNvGraphicFramePr/>
          <p:nvPr/>
        </p:nvGraphicFramePr>
        <p:xfrm>
          <a:off x="504101" y="1701179"/>
          <a:ext cx="3000000" cy="3000000"/>
        </p:xfrm>
        <a:graphic>
          <a:graphicData uri="http://schemas.openxmlformats.org/drawingml/2006/table">
            <a:tbl>
              <a:tblPr>
                <a:noFill/>
                <a:tableStyleId>{1F7EC339-6B2F-4FC3-8C8F-B486075897C6}</a:tableStyleId>
              </a:tblPr>
              <a:tblGrid>
                <a:gridCol w="1484525"/>
                <a:gridCol w="2167150"/>
                <a:gridCol w="2167150"/>
                <a:gridCol w="2317350"/>
              </a:tblGrid>
              <a:tr h="664625">
                <a:tc rowSpan="2">
                  <a:txBody>
                    <a:bodyPr/>
                    <a:lstStyle/>
                    <a:p>
                      <a:pPr indent="0" lvl="0" marL="0" marR="0" rtl="1" algn="r">
                        <a:lnSpc>
                          <a:spcPct val="100000"/>
                        </a:lnSpc>
                        <a:spcBef>
                          <a:spcPts val="0"/>
                        </a:spcBef>
                        <a:spcAft>
                          <a:spcPts val="0"/>
                        </a:spcAft>
                        <a:buClr>
                          <a:srgbClr val="000000"/>
                        </a:buClr>
                        <a:buSzPts val="350"/>
                        <a:buFont typeface="Arial"/>
                        <a:buNone/>
                      </a:pPr>
                      <a:r>
                        <a:rPr b="1" lang="ar-SA" sz="1400" u="none" cap="none" strike="noStrike"/>
                        <a:t>نتائج مراجعة ملاحظات الفصول الدراسية</a:t>
                      </a:r>
                      <a:endParaRPr/>
                    </a:p>
                  </a:txBody>
                  <a:tcPr marT="45725" marB="45725" marR="91450" marL="91450">
                    <a:lnL cap="flat" cmpd="sng" w="28575">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c>
                  <a:txBody>
                    <a:bodyPr/>
                    <a:lstStyle/>
                    <a:p>
                      <a:pPr indent="0" lvl="0" marL="0" marR="0" rtl="1" algn="r">
                        <a:lnSpc>
                          <a:spcPct val="100000"/>
                        </a:lnSpc>
                        <a:spcBef>
                          <a:spcPts val="0"/>
                        </a:spcBef>
                        <a:spcAft>
                          <a:spcPts val="0"/>
                        </a:spcAft>
                        <a:buClr>
                          <a:srgbClr val="000000"/>
                        </a:buClr>
                        <a:buSzPts val="350"/>
                        <a:buFont typeface="Arial"/>
                        <a:buNone/>
                      </a:pPr>
                      <a:r>
                        <a:rPr b="0" i="1" lang="ar-SA" sz="1400" u="none" cap="none" strike="noStrike"/>
                        <a:t>من قدم نتائج المراجعة؟</a:t>
                      </a:r>
                      <a:endParaRPr/>
                    </a:p>
                  </a:txBody>
                  <a:tcPr marT="45725" marB="45725" marR="91450" marL="91450">
                    <a:lnL cap="flat" cmpd="sng" w="28575">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c>
                  <a:txBody>
                    <a:bodyPr/>
                    <a:lstStyle/>
                    <a:p>
                      <a:pPr indent="0" lvl="0" marL="0" marR="0" rtl="1" algn="r">
                        <a:lnSpc>
                          <a:spcPct val="100000"/>
                        </a:lnSpc>
                        <a:spcBef>
                          <a:spcPts val="0"/>
                        </a:spcBef>
                        <a:spcAft>
                          <a:spcPts val="0"/>
                        </a:spcAft>
                        <a:buClr>
                          <a:srgbClr val="000000"/>
                        </a:buClr>
                        <a:buSzPts val="350"/>
                        <a:buFont typeface="Arial"/>
                        <a:buNone/>
                      </a:pPr>
                      <a:r>
                        <a:rPr b="0" i="1" lang="ar-SA" sz="1400" u="none" cap="none" strike="noStrike"/>
                        <a:t>أيّها إيجابي؟</a:t>
                      </a:r>
                      <a:endParaRPr/>
                    </a:p>
                  </a:txBody>
                  <a:tcPr marT="45725" marB="45725" marR="91450" marL="91450">
                    <a:lnL cap="flat" cmpd="sng" w="28575">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c>
                  <a:txBody>
                    <a:bodyPr/>
                    <a:lstStyle/>
                    <a:p>
                      <a:pPr indent="0" lvl="0" marL="0" marR="0" rtl="1" algn="r">
                        <a:lnSpc>
                          <a:spcPct val="100000"/>
                        </a:lnSpc>
                        <a:spcBef>
                          <a:spcPts val="0"/>
                        </a:spcBef>
                        <a:spcAft>
                          <a:spcPts val="0"/>
                        </a:spcAft>
                        <a:buClr>
                          <a:srgbClr val="000000"/>
                        </a:buClr>
                        <a:buSzPts val="350"/>
                        <a:buFont typeface="Arial"/>
                        <a:buNone/>
                      </a:pPr>
                      <a:r>
                        <a:rPr b="0" i="1" lang="ar-SA" sz="1400" u="none" cap="none" strike="noStrike"/>
                        <a:t>ما الذي كان من الصعب سماعه؟</a:t>
                      </a:r>
                      <a:endParaRPr/>
                    </a:p>
                  </a:txBody>
                  <a:tcPr marT="45725" marB="45725" marR="91450" marL="91450">
                    <a:lnL cap="flat" cmpd="sng" w="28575">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r>
              <a:tr h="1511150">
                <a:tc vMerge="1"/>
                <a:tc>
                  <a:txBody>
                    <a:bodyPr/>
                    <a:lstStyle/>
                    <a:p>
                      <a:pPr indent="0" lvl="0" marL="0" marR="0" rtl="1" algn="l">
                        <a:lnSpc>
                          <a:spcPct val="100000"/>
                        </a:lnSpc>
                        <a:spcBef>
                          <a:spcPts val="0"/>
                        </a:spcBef>
                        <a:spcAft>
                          <a:spcPts val="0"/>
                        </a:spcAft>
                        <a:buClr>
                          <a:srgbClr val="000000"/>
                        </a:buClr>
                        <a:buSzPts val="350"/>
                        <a:buFont typeface="Arial"/>
                        <a:buNone/>
                      </a:pPr>
                      <a:r>
                        <a:t/>
                      </a:r>
                      <a:endParaRPr sz="1400" u="none" cap="none" strike="noStrike"/>
                    </a:p>
                  </a:txBody>
                  <a:tcPr marT="45725" marB="45725" marR="91450" marL="91450">
                    <a:lnL cap="flat" cmpd="sng" w="28575">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c>
                  <a:txBody>
                    <a:bodyPr/>
                    <a:lstStyle/>
                    <a:p>
                      <a:pPr indent="0" lvl="0" marL="0" marR="0" rtl="1" algn="l">
                        <a:lnSpc>
                          <a:spcPct val="100000"/>
                        </a:lnSpc>
                        <a:spcBef>
                          <a:spcPts val="0"/>
                        </a:spcBef>
                        <a:spcAft>
                          <a:spcPts val="0"/>
                        </a:spcAft>
                        <a:buClr>
                          <a:srgbClr val="000000"/>
                        </a:buClr>
                        <a:buSzPts val="350"/>
                        <a:buFont typeface="Arial"/>
                        <a:buNone/>
                      </a:pPr>
                      <a:r>
                        <a:t/>
                      </a:r>
                      <a:endParaRPr sz="1400" u="none" cap="none" strike="noStrike"/>
                    </a:p>
                  </a:txBody>
                  <a:tcPr marT="45725" marB="45725" marR="91450" marL="91450">
                    <a:lnL cap="flat" cmpd="sng" w="28575">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c>
                  <a:txBody>
                    <a:bodyPr/>
                    <a:lstStyle/>
                    <a:p>
                      <a:pPr indent="0" lvl="0" marL="0" marR="0" rtl="1" algn="l">
                        <a:lnSpc>
                          <a:spcPct val="100000"/>
                        </a:lnSpc>
                        <a:spcBef>
                          <a:spcPts val="0"/>
                        </a:spcBef>
                        <a:spcAft>
                          <a:spcPts val="0"/>
                        </a:spcAft>
                        <a:buClr>
                          <a:srgbClr val="000000"/>
                        </a:buClr>
                        <a:buSzPts val="350"/>
                        <a:buFont typeface="Arial"/>
                        <a:buNone/>
                      </a:pPr>
                      <a:r>
                        <a:t/>
                      </a:r>
                      <a:endParaRPr sz="1400" u="none" cap="none" strike="noStrike"/>
                    </a:p>
                  </a:txBody>
                  <a:tcPr marT="45725" marB="45725" marR="91450" marL="91450">
                    <a:lnL cap="flat" cmpd="sng" w="28575">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28"/>
          <p:cNvSpPr txBox="1"/>
          <p:nvPr>
            <p:ph type="title"/>
          </p:nvPr>
        </p:nvSpPr>
        <p:spPr>
          <a:xfrm>
            <a:off x="342687" y="0"/>
            <a:ext cx="8229600" cy="1141497"/>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200"/>
              <a:buFont typeface="Arial"/>
              <a:buNone/>
            </a:pPr>
            <a:r>
              <a:rPr b="1" i="0" lang="ar-SA" sz="4800" u="none" cap="none" strike="noStrike">
                <a:solidFill>
                  <a:schemeClr val="dk1"/>
                </a:solidFill>
                <a:latin typeface="Arial"/>
                <a:ea typeface="Arial"/>
                <a:cs typeface="Arial"/>
                <a:sym typeface="Arial"/>
              </a:rPr>
              <a:t>نتائج المراجعة البن</a:t>
            </a:r>
            <a:r>
              <a:rPr b="1" lang="ar-SA" sz="4800">
                <a:solidFill>
                  <a:schemeClr val="dk1"/>
                </a:solidFill>
              </a:rPr>
              <a:t>ّ</a:t>
            </a:r>
            <a:r>
              <a:rPr b="1" i="0" lang="ar-SA" sz="4800" u="none" cap="none" strike="noStrike">
                <a:solidFill>
                  <a:schemeClr val="dk1"/>
                </a:solidFill>
                <a:latin typeface="Arial"/>
                <a:ea typeface="Arial"/>
                <a:cs typeface="Arial"/>
                <a:sym typeface="Arial"/>
              </a:rPr>
              <a:t>اءة</a:t>
            </a:r>
            <a:endParaRPr/>
          </a:p>
        </p:txBody>
      </p:sp>
      <p:sp>
        <p:nvSpPr>
          <p:cNvPr id="341" name="Google Shape;341;p28"/>
          <p:cNvSpPr txBox="1"/>
          <p:nvPr>
            <p:ph idx="1" type="body"/>
          </p:nvPr>
        </p:nvSpPr>
        <p:spPr>
          <a:xfrm>
            <a:off x="402956" y="1284552"/>
            <a:ext cx="8229600" cy="3465298"/>
          </a:xfrm>
          <a:prstGeom prst="rect">
            <a:avLst/>
          </a:prstGeom>
          <a:noFill/>
          <a:ln>
            <a:noFill/>
          </a:ln>
        </p:spPr>
        <p:txBody>
          <a:bodyPr anchorCtr="0" anchor="t" bIns="91425" lIns="91425" spcFirstLastPara="1" rIns="91425" wrap="square" tIns="91425">
            <a:noAutofit/>
          </a:bodyPr>
          <a:lstStyle/>
          <a:p>
            <a:pPr indent="0" lvl="0" marL="0" marR="0" rtl="1" algn="r">
              <a:lnSpc>
                <a:spcPct val="100000"/>
              </a:lnSpc>
              <a:spcBef>
                <a:spcPts val="0"/>
              </a:spcBef>
              <a:spcAft>
                <a:spcPts val="0"/>
              </a:spcAft>
              <a:buClr>
                <a:schemeClr val="dk2"/>
              </a:buClr>
              <a:buSzPts val="950"/>
              <a:buFont typeface="Arial"/>
              <a:buNone/>
            </a:pPr>
            <a:r>
              <a:rPr b="0" i="1" lang="ar-SA" sz="3800" u="none" cap="none" strike="noStrike">
                <a:solidFill>
                  <a:srgbClr val="000000"/>
                </a:solidFill>
                <a:latin typeface="Arial"/>
                <a:ea typeface="Arial"/>
                <a:cs typeface="Arial"/>
                <a:sym typeface="Arial"/>
              </a:rPr>
              <a:t>تعزيز المعلومات </a:t>
            </a:r>
            <a:r>
              <a:rPr b="0" i="1" lang="ar-SA" sz="3800" u="none" cap="none" strike="noStrike">
                <a:solidFill>
                  <a:schemeClr val="dk1"/>
                </a:solidFill>
                <a:latin typeface="Arial"/>
                <a:ea typeface="Arial"/>
                <a:cs typeface="Arial"/>
                <a:sym typeface="Arial"/>
              </a:rPr>
              <a:t>الوصفية </a:t>
            </a:r>
            <a:r>
              <a:rPr b="0" i="1" lang="ar-SA" sz="3800" u="none" cap="none" strike="noStrike">
                <a:solidFill>
                  <a:srgbClr val="000000"/>
                </a:solidFill>
                <a:latin typeface="Arial"/>
                <a:ea typeface="Arial"/>
                <a:cs typeface="Arial"/>
                <a:sym typeface="Arial"/>
              </a:rPr>
              <a:t>والمفيدة في فهم </a:t>
            </a:r>
            <a:r>
              <a:rPr b="0" i="1" lang="ar-SA" sz="3800" u="none" cap="none" strike="noStrike">
                <a:solidFill>
                  <a:srgbClr val="000000"/>
                </a:solidFill>
                <a:latin typeface="Arial"/>
                <a:ea typeface="Arial"/>
                <a:cs typeface="Arial"/>
                <a:sym typeface="Arial"/>
                <a:extLst>
                  <a:ext uri="http://customooxmlschemas.google.com/">
                    <go:slidesCustomData xmlns:go="http://customooxmlschemas.google.com/" textRoundtripDataId="6"/>
                  </a:ext>
                </a:extLst>
              </a:rPr>
              <a:t>إجراءات الفرد</a:t>
            </a:r>
            <a:r>
              <a:rPr b="0" i="1" lang="ar-SA" sz="3800" u="none" cap="none" strike="noStrike">
                <a:solidFill>
                  <a:srgbClr val="000000"/>
                </a:solidFill>
                <a:latin typeface="Arial"/>
                <a:ea typeface="Arial"/>
                <a:cs typeface="Arial"/>
                <a:sym typeface="Arial"/>
              </a:rPr>
              <a:t> لدعم المزيد من التطوير أو التحسين بطريقة إرشادية وداعمة.</a:t>
            </a:r>
            <a:endParaRPr/>
          </a:p>
        </p:txBody>
      </p:sp>
      <p:sp>
        <p:nvSpPr>
          <p:cNvPr id="342" name="Google Shape;342;p28"/>
          <p:cNvSpPr txBox="1"/>
          <p:nvPr>
            <p:ph idx="12" type="sldNum"/>
          </p:nvPr>
        </p:nvSpPr>
        <p:spPr>
          <a:xfrm>
            <a:off x="8456050" y="4794457"/>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 name="Shape 346"/>
        <p:cNvGrpSpPr/>
        <p:nvPr/>
      </p:nvGrpSpPr>
      <p:grpSpPr>
        <a:xfrm>
          <a:off x="0" y="0"/>
          <a:ext cx="0" cy="0"/>
          <a:chOff x="0" y="0"/>
          <a:chExt cx="0" cy="0"/>
        </a:xfrm>
      </p:grpSpPr>
      <p:sp>
        <p:nvSpPr>
          <p:cNvPr id="347" name="Google Shape;347;p29"/>
          <p:cNvSpPr txBox="1"/>
          <p:nvPr>
            <p:ph type="title"/>
          </p:nvPr>
        </p:nvSpPr>
        <p:spPr>
          <a:xfrm>
            <a:off x="420510" y="-87495"/>
            <a:ext cx="8229600" cy="1141497"/>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000"/>
              <a:buFont typeface="Arial"/>
              <a:buNone/>
            </a:pPr>
            <a:r>
              <a:rPr b="1" i="0" lang="ar-SA" sz="4000" u="none" cap="none" strike="noStrike">
                <a:solidFill>
                  <a:schemeClr val="dk1"/>
                </a:solidFill>
                <a:latin typeface="Arial"/>
                <a:ea typeface="Arial"/>
                <a:cs typeface="Arial"/>
                <a:sym typeface="Arial"/>
              </a:rPr>
              <a:t>القرين المدرب مقابل </a:t>
            </a:r>
            <a:r>
              <a:rPr b="1" i="0" lang="ar-SA" sz="4000" u="none" cap="none" strike="noStrike">
                <a:solidFill>
                  <a:schemeClr val="dk1"/>
                </a:solidFill>
                <a:latin typeface="Arial"/>
                <a:ea typeface="Arial"/>
                <a:cs typeface="Arial"/>
                <a:sym typeface="Arial"/>
              </a:rPr>
              <a:t>المشرف</a:t>
            </a:r>
            <a:endParaRPr/>
          </a:p>
        </p:txBody>
      </p:sp>
      <p:sp>
        <p:nvSpPr>
          <p:cNvPr id="348" name="Google Shape;348;p29"/>
          <p:cNvSpPr txBox="1"/>
          <p:nvPr>
            <p:ph idx="12" type="sldNum"/>
          </p:nvPr>
        </p:nvSpPr>
        <p:spPr>
          <a:xfrm>
            <a:off x="8487047" y="4788645"/>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cxnSp>
        <p:nvCxnSpPr>
          <p:cNvPr id="349" name="Google Shape;349;p29"/>
          <p:cNvCxnSpPr/>
          <p:nvPr/>
        </p:nvCxnSpPr>
        <p:spPr>
          <a:xfrm>
            <a:off x="4593856" y="1571984"/>
            <a:ext cx="0" cy="3040894"/>
          </a:xfrm>
          <a:prstGeom prst="straightConnector1">
            <a:avLst/>
          </a:prstGeom>
          <a:noFill/>
          <a:ln cap="flat" cmpd="sng" w="25400">
            <a:solidFill>
              <a:schemeClr val="dk1"/>
            </a:solidFill>
            <a:prstDash val="solid"/>
            <a:round/>
            <a:headEnd len="sm" w="sm" type="none"/>
            <a:tailEnd len="sm" w="sm" type="none"/>
          </a:ln>
          <a:effectLst>
            <a:outerShdw blurRad="39999" rotWithShape="0" dir="5400000" dist="20000">
              <a:srgbClr val="000000">
                <a:alpha val="36078"/>
              </a:srgbClr>
            </a:outerShdw>
          </a:effectLst>
        </p:spPr>
      </p:cxnSp>
      <p:cxnSp>
        <p:nvCxnSpPr>
          <p:cNvPr id="350" name="Google Shape;350;p29"/>
          <p:cNvCxnSpPr/>
          <p:nvPr/>
        </p:nvCxnSpPr>
        <p:spPr>
          <a:xfrm rot="10800000">
            <a:off x="2858192" y="1791776"/>
            <a:ext cx="3369735" cy="0"/>
          </a:xfrm>
          <a:prstGeom prst="straightConnector1">
            <a:avLst/>
          </a:prstGeom>
          <a:noFill/>
          <a:ln cap="flat" cmpd="sng" w="25400">
            <a:solidFill>
              <a:schemeClr val="dk1"/>
            </a:solidFill>
            <a:prstDash val="solid"/>
            <a:round/>
            <a:headEnd len="sm" w="sm" type="none"/>
            <a:tailEnd len="sm" w="sm" type="none"/>
          </a:ln>
          <a:effectLst>
            <a:outerShdw blurRad="39999" rotWithShape="0" dir="5400000" dist="20000">
              <a:srgbClr val="000000">
                <a:alpha val="36078"/>
              </a:srgbClr>
            </a:outerShdw>
          </a:effectLst>
        </p:spPr>
      </p:cxnSp>
      <p:sp>
        <p:nvSpPr>
          <p:cNvPr id="351" name="Google Shape;351;p29"/>
          <p:cNvSpPr txBox="1"/>
          <p:nvPr/>
        </p:nvSpPr>
        <p:spPr>
          <a:xfrm>
            <a:off x="4688849" y="1416859"/>
            <a:ext cx="1539076" cy="400109"/>
          </a:xfrm>
          <a:prstGeom prst="rect">
            <a:avLst/>
          </a:prstGeom>
          <a:noFill/>
          <a:ln>
            <a:noFill/>
          </a:ln>
        </p:spPr>
        <p:txBody>
          <a:bodyPr anchorCtr="0" anchor="t"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500"/>
              <a:buFont typeface="Arial"/>
              <a:buNone/>
            </a:pPr>
            <a:r>
              <a:rPr b="0" i="0" lang="ar-SA" sz="2000" u="none" cap="none" strike="noStrike">
                <a:solidFill>
                  <a:srgbClr val="000000"/>
                </a:solidFill>
                <a:latin typeface="Arial"/>
                <a:ea typeface="Arial"/>
                <a:cs typeface="Arial"/>
                <a:sym typeface="Arial"/>
              </a:rPr>
              <a:t>مدرب الأقران</a:t>
            </a:r>
            <a:endParaRPr/>
          </a:p>
        </p:txBody>
      </p:sp>
      <p:sp>
        <p:nvSpPr>
          <p:cNvPr id="352" name="Google Shape;352;p29"/>
          <p:cNvSpPr txBox="1"/>
          <p:nvPr/>
        </p:nvSpPr>
        <p:spPr>
          <a:xfrm>
            <a:off x="3035387" y="1416859"/>
            <a:ext cx="1415772" cy="400109"/>
          </a:xfrm>
          <a:prstGeom prst="rect">
            <a:avLst/>
          </a:prstGeom>
          <a:noFill/>
          <a:ln>
            <a:noFill/>
          </a:ln>
        </p:spPr>
        <p:txBody>
          <a:bodyPr anchorCtr="0" anchor="t"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500"/>
              <a:buFont typeface="Arial"/>
              <a:buNone/>
            </a:pPr>
            <a:r>
              <a:rPr b="0" i="0" lang="ar-SA" sz="2000" u="none" cap="none" strike="noStrike">
                <a:solidFill>
                  <a:srgbClr val="000000"/>
                </a:solidFill>
                <a:latin typeface="Arial"/>
                <a:ea typeface="Arial"/>
                <a:cs typeface="Arial"/>
                <a:sym typeface="Arial"/>
              </a:rPr>
              <a:t>المشرف</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3"/>
          <p:cNvSpPr txBox="1"/>
          <p:nvPr>
            <p:ph idx="12" type="sldNum"/>
          </p:nvPr>
        </p:nvSpPr>
        <p:spPr>
          <a:xfrm>
            <a:off x="6942582" y="4851368"/>
            <a:ext cx="2057400" cy="273844"/>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104" name="Google Shape;104;p3"/>
          <p:cNvSpPr txBox="1"/>
          <p:nvPr/>
        </p:nvSpPr>
        <p:spPr>
          <a:xfrm>
            <a:off x="0" y="337538"/>
            <a:ext cx="9144000" cy="400109"/>
          </a:xfrm>
          <a:prstGeom prst="rect">
            <a:avLst/>
          </a:prstGeom>
          <a:noFill/>
          <a:ln>
            <a:noFill/>
          </a:ln>
        </p:spPr>
        <p:txBody>
          <a:bodyPr anchorCtr="0" anchor="t"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500"/>
              <a:buFont typeface="Arial"/>
              <a:buNone/>
            </a:pPr>
            <a:r>
              <a:rPr b="1" i="0" lang="ar-SA" sz="2000" u="none" cap="none" strike="noStrike">
                <a:solidFill>
                  <a:srgbClr val="000000"/>
                </a:solidFill>
                <a:latin typeface="Arial"/>
                <a:ea typeface="Arial"/>
                <a:cs typeface="Arial"/>
                <a:sym typeface="Arial"/>
              </a:rPr>
              <a:t>تدريب</a:t>
            </a:r>
            <a:r>
              <a:rPr b="1" i="0" lang="ar-SA" sz="2000" u="none" cap="none" strike="noStrike">
                <a:solidFill>
                  <a:srgbClr val="000000"/>
                </a:solidFill>
                <a:latin typeface="Arial"/>
                <a:ea typeface="Arial"/>
                <a:cs typeface="Arial"/>
                <a:sym typeface="Arial"/>
              </a:rPr>
              <a:t> مدرب الأقران</a:t>
            </a:r>
            <a:r>
              <a:rPr b="1" i="0" lang="ar-SA" sz="2000" u="none" cap="none" strike="noStrike">
                <a:solidFill>
                  <a:srgbClr val="000000"/>
                </a:solidFill>
                <a:latin typeface="Arial"/>
                <a:ea typeface="Arial"/>
                <a:cs typeface="Arial"/>
                <a:sym typeface="Arial"/>
              </a:rPr>
              <a:t> لمعلمي المدرسة الابتدائية في سياقات الأزمات</a:t>
            </a:r>
            <a:endParaRPr/>
          </a:p>
        </p:txBody>
      </p:sp>
      <p:pic>
        <p:nvPicPr>
          <p:cNvPr id="105" name="Google Shape;105;p3"/>
          <p:cNvPicPr preferRelativeResize="0"/>
          <p:nvPr/>
        </p:nvPicPr>
        <p:blipFill>
          <a:blip r:embed="rId3">
            <a:alphaModFix/>
          </a:blip>
          <a:stretch>
            <a:fillRect/>
          </a:stretch>
        </p:blipFill>
        <p:spPr>
          <a:xfrm>
            <a:off x="0" y="1360737"/>
            <a:ext cx="9143998" cy="2646388"/>
          </a:xfrm>
          <a:prstGeom prst="rect">
            <a:avLst/>
          </a:prstGeom>
          <a:noFill/>
          <a:ln>
            <a:noFill/>
          </a:ln>
        </p:spPr>
      </p:pic>
    </p:spTree>
  </p:cSld>
  <p:clrMapOvr>
    <a:masterClrMapping/>
  </p:clrMapOvr>
  <p:transition spd="slow">
    <p:fade/>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30"/>
          <p:cNvSpPr txBox="1"/>
          <p:nvPr>
            <p:ph type="title"/>
          </p:nvPr>
        </p:nvSpPr>
        <p:spPr>
          <a:xfrm>
            <a:off x="426204" y="291216"/>
            <a:ext cx="8229600" cy="1141497"/>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900"/>
              <a:buFont typeface="Arial"/>
              <a:buNone/>
            </a:pPr>
            <a:r>
              <a:rPr b="1" i="0" lang="ar-SA" sz="3600" u="none" cap="none" strike="noStrike">
                <a:solidFill>
                  <a:schemeClr val="dk1"/>
                </a:solidFill>
                <a:latin typeface="Arial"/>
                <a:ea typeface="Arial"/>
                <a:cs typeface="Arial"/>
                <a:sym typeface="Arial"/>
              </a:rPr>
              <a:t>نقاط القوة والتحسينات في تدريب القرين</a:t>
            </a:r>
            <a:endParaRPr/>
          </a:p>
        </p:txBody>
      </p:sp>
      <p:sp>
        <p:nvSpPr>
          <p:cNvPr id="358" name="Google Shape;358;p30"/>
          <p:cNvSpPr txBox="1"/>
          <p:nvPr>
            <p:ph idx="1" type="body"/>
          </p:nvPr>
        </p:nvSpPr>
        <p:spPr>
          <a:xfrm>
            <a:off x="457200" y="1654825"/>
            <a:ext cx="8229600" cy="3270900"/>
          </a:xfrm>
          <a:prstGeom prst="rect">
            <a:avLst/>
          </a:prstGeom>
          <a:noFill/>
          <a:ln>
            <a:noFill/>
          </a:ln>
        </p:spPr>
        <p:txBody>
          <a:bodyPr anchorCtr="0" anchor="t" bIns="91425" lIns="91425" spcFirstLastPara="1" rIns="91425" wrap="square" tIns="91425">
            <a:noAutofit/>
          </a:bodyPr>
          <a:lstStyle/>
          <a:p>
            <a:pPr indent="0" lvl="0" marL="0" marR="0" rtl="1" algn="r">
              <a:lnSpc>
                <a:spcPct val="100000"/>
              </a:lnSpc>
              <a:spcBef>
                <a:spcPts val="0"/>
              </a:spcBef>
              <a:spcAft>
                <a:spcPts val="0"/>
              </a:spcAft>
              <a:buClr>
                <a:schemeClr val="dk2"/>
              </a:buClr>
              <a:buSzPts val="600"/>
              <a:buFont typeface="Arial"/>
              <a:buNone/>
            </a:pPr>
            <a:r>
              <a:rPr b="1" lang="ar-SA" sz="2400"/>
              <a:t>القوة</a:t>
            </a:r>
            <a:r>
              <a:rPr b="1" i="0" lang="ar-SA" sz="2400" u="none" cap="none" strike="noStrike">
                <a:solidFill>
                  <a:srgbClr val="000000"/>
                </a:solidFill>
                <a:latin typeface="Arial"/>
                <a:ea typeface="Arial"/>
                <a:cs typeface="Arial"/>
                <a:sym typeface="Arial"/>
              </a:rPr>
              <a:t>: </a:t>
            </a:r>
            <a:r>
              <a:rPr b="0" i="0" lang="ar-SA" sz="2400" u="none" cap="none" strike="noStrike">
                <a:solidFill>
                  <a:srgbClr val="000000"/>
                </a:solidFill>
                <a:latin typeface="Arial"/>
                <a:ea typeface="Arial"/>
                <a:cs typeface="Arial"/>
                <a:sym typeface="Arial"/>
              </a:rPr>
              <a:t>عبارة مشجعة تسلط الضوء على عمل ناجح وإيجابي للمعلم أو جزء من الدرس</a:t>
            </a:r>
            <a:endParaRPr/>
          </a:p>
          <a:p>
            <a:pPr indent="0" lvl="0" marL="0" marR="0" rtl="1" algn="r">
              <a:lnSpc>
                <a:spcPct val="100000"/>
              </a:lnSpc>
              <a:spcBef>
                <a:spcPts val="0"/>
              </a:spcBef>
              <a:spcAft>
                <a:spcPts val="0"/>
              </a:spcAft>
              <a:buClr>
                <a:schemeClr val="dk2"/>
              </a:buClr>
              <a:buSzPts val="600"/>
              <a:buFont typeface="Arial"/>
              <a:buNone/>
            </a:pPr>
            <a:r>
              <a:t/>
            </a:r>
            <a:endParaRPr b="1" i="0" sz="2400" u="none" cap="none" strike="noStrike">
              <a:solidFill>
                <a:srgbClr val="000000"/>
              </a:solidFill>
              <a:latin typeface="Arial"/>
              <a:ea typeface="Arial"/>
              <a:cs typeface="Arial"/>
              <a:sym typeface="Arial"/>
            </a:endParaRPr>
          </a:p>
          <a:p>
            <a:pPr indent="0" lvl="0" marL="0" marR="0" rtl="1" algn="r">
              <a:lnSpc>
                <a:spcPct val="100000"/>
              </a:lnSpc>
              <a:spcBef>
                <a:spcPts val="0"/>
              </a:spcBef>
              <a:spcAft>
                <a:spcPts val="0"/>
              </a:spcAft>
              <a:buClr>
                <a:schemeClr val="dk2"/>
              </a:buClr>
              <a:buSzPts val="600"/>
              <a:buFont typeface="Arial"/>
              <a:buNone/>
            </a:pPr>
            <a:r>
              <a:rPr b="1" i="0" lang="ar-SA" sz="2400" u="none" cap="none" strike="noStrike">
                <a:solidFill>
                  <a:srgbClr val="000000"/>
                </a:solidFill>
              </a:rPr>
              <a:t>التحسين</a:t>
            </a:r>
            <a:r>
              <a:rPr b="0" i="0" lang="ar-SA" sz="2400" u="none" cap="none" strike="noStrike">
                <a:solidFill>
                  <a:srgbClr val="000000"/>
                </a:solidFill>
                <a:latin typeface="Arial"/>
                <a:ea typeface="Arial"/>
                <a:cs typeface="Arial"/>
                <a:sym typeface="Arial"/>
              </a:rPr>
              <a:t>: عبارة او ملاحظة </a:t>
            </a:r>
            <a:r>
              <a:rPr lang="ar-SA" sz="2400"/>
              <a:t>بنّاءة</a:t>
            </a:r>
            <a:r>
              <a:rPr b="0" i="0" lang="ar-SA" sz="2400" u="none" cap="none" strike="noStrike">
                <a:solidFill>
                  <a:srgbClr val="000000"/>
                </a:solidFill>
                <a:latin typeface="Arial"/>
                <a:ea typeface="Arial"/>
                <a:cs typeface="Arial"/>
                <a:sym typeface="Arial"/>
              </a:rPr>
              <a:t> </a:t>
            </a:r>
            <a:r>
              <a:rPr lang="ar-SA" sz="2400"/>
              <a:t>ت</a:t>
            </a:r>
            <a:r>
              <a:rPr b="0" i="0" lang="ar-SA" sz="2400" u="none" cap="none" strike="noStrike">
                <a:solidFill>
                  <a:srgbClr val="000000"/>
                </a:solidFill>
                <a:latin typeface="Arial"/>
                <a:ea typeface="Arial"/>
                <a:cs typeface="Arial"/>
                <a:sym typeface="Arial"/>
              </a:rPr>
              <a:t>دعم تحسين المعلمين في استراتيجية تعليم معينة أو عنصر الدرس</a:t>
            </a:r>
            <a:endParaRPr/>
          </a:p>
        </p:txBody>
      </p:sp>
      <p:sp>
        <p:nvSpPr>
          <p:cNvPr id="359" name="Google Shape;359;p30"/>
          <p:cNvSpPr txBox="1"/>
          <p:nvPr>
            <p:ph idx="12" type="sldNum"/>
          </p:nvPr>
        </p:nvSpPr>
        <p:spPr>
          <a:xfrm>
            <a:off x="8420199" y="4787779"/>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31"/>
          <p:cNvSpPr txBox="1"/>
          <p:nvPr>
            <p:ph type="title"/>
          </p:nvPr>
        </p:nvSpPr>
        <p:spPr>
          <a:xfrm>
            <a:off x="457200" y="-127237"/>
            <a:ext cx="8229600" cy="1141497"/>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000"/>
              <a:buFont typeface="Arial"/>
              <a:buNone/>
            </a:pPr>
            <a:r>
              <a:rPr b="1" i="0" lang="ar-SA" sz="4000" u="none" cap="none" strike="noStrike">
                <a:solidFill>
                  <a:schemeClr val="dk1"/>
                </a:solidFill>
                <a:latin typeface="Arial"/>
                <a:ea typeface="Arial"/>
                <a:cs typeface="Arial"/>
                <a:sym typeface="Arial"/>
              </a:rPr>
              <a:t>التعليمات</a:t>
            </a:r>
            <a:endParaRPr/>
          </a:p>
        </p:txBody>
      </p:sp>
      <p:sp>
        <p:nvSpPr>
          <p:cNvPr id="365" name="Google Shape;365;p31"/>
          <p:cNvSpPr txBox="1"/>
          <p:nvPr>
            <p:ph idx="1" type="body"/>
          </p:nvPr>
        </p:nvSpPr>
        <p:spPr>
          <a:xfrm>
            <a:off x="457200" y="1118410"/>
            <a:ext cx="8229600" cy="3465298"/>
          </a:xfrm>
          <a:prstGeom prst="rect">
            <a:avLst/>
          </a:prstGeom>
          <a:noFill/>
          <a:ln>
            <a:noFill/>
          </a:ln>
        </p:spPr>
        <p:txBody>
          <a:bodyPr anchorCtr="0" anchor="t" bIns="91425" lIns="91425" spcFirstLastPara="1" rIns="91425" wrap="square" tIns="91425">
            <a:noAutofit/>
          </a:bodyPr>
          <a:lstStyle/>
          <a:p>
            <a:pPr indent="-342900" lvl="0" marL="342900" marR="0" rtl="1" algn="r">
              <a:lnSpc>
                <a:spcPct val="100000"/>
              </a:lnSpc>
              <a:spcBef>
                <a:spcPts val="0"/>
              </a:spcBef>
              <a:spcAft>
                <a:spcPts val="0"/>
              </a:spcAft>
              <a:buClr>
                <a:schemeClr val="dk2"/>
              </a:buClr>
              <a:buSzPts val="2000"/>
              <a:buFont typeface="Arial"/>
              <a:buAutoNum type="arabicPeriod"/>
            </a:pPr>
            <a:r>
              <a:rPr b="0" i="0" lang="ar-SA" sz="2000" u="none" cap="none" strike="noStrike">
                <a:solidFill>
                  <a:srgbClr val="000000"/>
                </a:solidFill>
                <a:latin typeface="Arial"/>
                <a:ea typeface="Arial"/>
                <a:cs typeface="Arial"/>
                <a:sym typeface="Arial"/>
              </a:rPr>
              <a:t>اقرأ سيناريو ملاحظات الفصل الدراسي مع الشريك</a:t>
            </a:r>
            <a:endParaRPr b="0" i="0" sz="2000" u="none" cap="none" strike="noStrike">
              <a:solidFill>
                <a:srgbClr val="000000"/>
              </a:solidFill>
              <a:latin typeface="Arial"/>
              <a:ea typeface="Arial"/>
              <a:cs typeface="Arial"/>
              <a:sym typeface="Arial"/>
            </a:endParaRPr>
          </a:p>
          <a:p>
            <a:pPr indent="-215900" lvl="0" marL="342900" marR="0" rtl="1" algn="r">
              <a:lnSpc>
                <a:spcPct val="100000"/>
              </a:lnSpc>
              <a:spcBef>
                <a:spcPts val="0"/>
              </a:spcBef>
              <a:spcAft>
                <a:spcPts val="0"/>
              </a:spcAft>
              <a:buClr>
                <a:schemeClr val="dk2"/>
              </a:buClr>
              <a:buSzPts val="2000"/>
              <a:buFont typeface="Arial"/>
              <a:buNone/>
            </a:pPr>
            <a:r>
              <a:t/>
            </a:r>
            <a:endParaRPr b="0" i="0" sz="2000" u="none" cap="none" strike="noStrike">
              <a:solidFill>
                <a:srgbClr val="000000"/>
              </a:solidFill>
              <a:latin typeface="Arial"/>
              <a:ea typeface="Arial"/>
              <a:cs typeface="Arial"/>
              <a:sym typeface="Arial"/>
            </a:endParaRPr>
          </a:p>
          <a:p>
            <a:pPr indent="-342900" lvl="0" marL="342900" marR="0" rtl="1" algn="r">
              <a:lnSpc>
                <a:spcPct val="100000"/>
              </a:lnSpc>
              <a:spcBef>
                <a:spcPts val="0"/>
              </a:spcBef>
              <a:spcAft>
                <a:spcPts val="0"/>
              </a:spcAft>
              <a:buClr>
                <a:schemeClr val="dk2"/>
              </a:buClr>
              <a:buSzPts val="2000"/>
              <a:buFont typeface="Arial"/>
              <a:buAutoNum type="arabicPeriod"/>
            </a:pPr>
            <a:r>
              <a:rPr b="0" i="0" lang="ar-SA" sz="2000" u="none" cap="none" strike="noStrike">
                <a:solidFill>
                  <a:srgbClr val="000000"/>
                </a:solidFill>
                <a:latin typeface="Arial"/>
                <a:ea typeface="Arial"/>
                <a:cs typeface="Arial"/>
                <a:sym typeface="Arial"/>
              </a:rPr>
              <a:t>لخص ما حدث في الدرس (تصرفات المعلم، موضوع الدرس، تصرفات الطلاب)</a:t>
            </a:r>
            <a:endParaRPr b="0" i="0" sz="2000" u="none" cap="none" strike="noStrike">
              <a:solidFill>
                <a:srgbClr val="000000"/>
              </a:solidFill>
              <a:latin typeface="Arial"/>
              <a:ea typeface="Arial"/>
              <a:cs typeface="Arial"/>
              <a:sym typeface="Arial"/>
            </a:endParaRPr>
          </a:p>
          <a:p>
            <a:pPr indent="-215900" lvl="0" marL="342900" marR="0" rtl="1" algn="r">
              <a:lnSpc>
                <a:spcPct val="100000"/>
              </a:lnSpc>
              <a:spcBef>
                <a:spcPts val="0"/>
              </a:spcBef>
              <a:spcAft>
                <a:spcPts val="0"/>
              </a:spcAft>
              <a:buClr>
                <a:schemeClr val="dk2"/>
              </a:buClr>
              <a:buSzPts val="2000"/>
              <a:buFont typeface="Arial"/>
              <a:buNone/>
            </a:pPr>
            <a:r>
              <a:t/>
            </a:r>
            <a:endParaRPr b="0" i="0" sz="2000" u="none" cap="none" strike="noStrike">
              <a:solidFill>
                <a:srgbClr val="000000"/>
              </a:solidFill>
              <a:latin typeface="Arial"/>
              <a:ea typeface="Arial"/>
              <a:cs typeface="Arial"/>
              <a:sym typeface="Arial"/>
            </a:endParaRPr>
          </a:p>
          <a:p>
            <a:pPr indent="-342900" lvl="0" marL="342900" marR="0" rtl="1" algn="r">
              <a:lnSpc>
                <a:spcPct val="100000"/>
              </a:lnSpc>
              <a:spcBef>
                <a:spcPts val="0"/>
              </a:spcBef>
              <a:spcAft>
                <a:spcPts val="0"/>
              </a:spcAft>
              <a:buClr>
                <a:schemeClr val="dk2"/>
              </a:buClr>
              <a:buSzPts val="2000"/>
              <a:buFont typeface="Arial"/>
              <a:buAutoNum type="arabicPeriod"/>
            </a:pPr>
            <a:r>
              <a:rPr b="0" i="0" lang="ar-SA" sz="2000" u="none" cap="none" strike="noStrike">
                <a:solidFill>
                  <a:srgbClr val="000000"/>
                </a:solidFill>
                <a:latin typeface="Arial"/>
                <a:ea typeface="Arial"/>
                <a:cs typeface="Arial"/>
                <a:sym typeface="Arial"/>
              </a:rPr>
              <a:t>حدد ما لا يقل عن 2 من نقاط القوة في الدرس (كلما حددت أكثر، كان ذلك أفضل!)</a:t>
            </a:r>
            <a:endParaRPr b="0" i="0" sz="2000" u="none" cap="none" strike="noStrike">
              <a:solidFill>
                <a:srgbClr val="000000"/>
              </a:solidFill>
              <a:latin typeface="Arial"/>
              <a:ea typeface="Arial"/>
              <a:cs typeface="Arial"/>
              <a:sym typeface="Arial"/>
            </a:endParaRPr>
          </a:p>
          <a:p>
            <a:pPr indent="-215900" lvl="0" marL="342900" marR="0" rtl="1" algn="r">
              <a:lnSpc>
                <a:spcPct val="100000"/>
              </a:lnSpc>
              <a:spcBef>
                <a:spcPts val="0"/>
              </a:spcBef>
              <a:spcAft>
                <a:spcPts val="0"/>
              </a:spcAft>
              <a:buClr>
                <a:schemeClr val="dk2"/>
              </a:buClr>
              <a:buSzPts val="2000"/>
              <a:buFont typeface="Arial"/>
              <a:buNone/>
            </a:pPr>
            <a:r>
              <a:t/>
            </a:r>
            <a:endParaRPr b="0" i="0" sz="2000" u="none" cap="none" strike="noStrike">
              <a:solidFill>
                <a:srgbClr val="000000"/>
              </a:solidFill>
              <a:latin typeface="Arial"/>
              <a:ea typeface="Arial"/>
              <a:cs typeface="Arial"/>
              <a:sym typeface="Arial"/>
            </a:endParaRPr>
          </a:p>
          <a:p>
            <a:pPr indent="-342900" lvl="0" marL="342900" marR="0" rtl="1" algn="r">
              <a:lnSpc>
                <a:spcPct val="100000"/>
              </a:lnSpc>
              <a:spcBef>
                <a:spcPts val="0"/>
              </a:spcBef>
              <a:spcAft>
                <a:spcPts val="0"/>
              </a:spcAft>
              <a:buClr>
                <a:schemeClr val="dk2"/>
              </a:buClr>
              <a:buSzPts val="2000"/>
              <a:buFont typeface="Arial"/>
              <a:buAutoNum type="arabicPeriod"/>
            </a:pPr>
            <a:r>
              <a:rPr b="0" i="0" lang="ar-SA" sz="2000" u="none" cap="none" strike="noStrike">
                <a:solidFill>
                  <a:srgbClr val="000000"/>
                </a:solidFill>
                <a:latin typeface="Arial"/>
                <a:ea typeface="Arial"/>
                <a:cs typeface="Arial"/>
                <a:sym typeface="Arial"/>
              </a:rPr>
              <a:t>حدد تحسينًا واحدًا على الأقل في الدرس (تذكر، بالنسبة للتحسين الواحد، يجب أن يكون لديك نقطتان قوة على الأقل)</a:t>
            </a:r>
            <a:endParaRPr/>
          </a:p>
        </p:txBody>
      </p:sp>
      <p:sp>
        <p:nvSpPr>
          <p:cNvPr id="366" name="Google Shape;366;p31"/>
          <p:cNvSpPr txBox="1"/>
          <p:nvPr>
            <p:ph idx="12" type="sldNum"/>
          </p:nvPr>
        </p:nvSpPr>
        <p:spPr>
          <a:xfrm>
            <a:off x="8443446" y="4788645"/>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 name="Shape 370"/>
        <p:cNvGrpSpPr/>
        <p:nvPr/>
      </p:nvGrpSpPr>
      <p:grpSpPr>
        <a:xfrm>
          <a:off x="0" y="0"/>
          <a:ext cx="0" cy="0"/>
          <a:chOff x="0" y="0"/>
          <a:chExt cx="0" cy="0"/>
        </a:xfrm>
      </p:grpSpPr>
      <p:sp>
        <p:nvSpPr>
          <p:cNvPr id="371" name="Google Shape;371;p32"/>
          <p:cNvSpPr txBox="1"/>
          <p:nvPr>
            <p:ph type="title"/>
          </p:nvPr>
        </p:nvSpPr>
        <p:spPr>
          <a:xfrm>
            <a:off x="457200" y="319002"/>
            <a:ext cx="8229600" cy="1141497"/>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900"/>
              <a:buFont typeface="Arial"/>
              <a:buNone/>
            </a:pPr>
            <a:r>
              <a:rPr b="1" i="0" lang="ar-SA" sz="3600" u="none" cap="none" strike="noStrike">
                <a:solidFill>
                  <a:schemeClr val="dk1"/>
                </a:solidFill>
                <a:latin typeface="Arial"/>
                <a:ea typeface="Arial"/>
                <a:cs typeface="Arial"/>
                <a:sym typeface="Arial"/>
              </a:rPr>
              <a:t>أسئلة داعمة وإرشادية</a:t>
            </a:r>
            <a:endParaRPr/>
          </a:p>
        </p:txBody>
      </p:sp>
      <p:sp>
        <p:nvSpPr>
          <p:cNvPr id="372" name="Google Shape;372;p32"/>
          <p:cNvSpPr txBox="1"/>
          <p:nvPr>
            <p:ph idx="1" type="body"/>
          </p:nvPr>
        </p:nvSpPr>
        <p:spPr>
          <a:xfrm>
            <a:off x="457200" y="1460499"/>
            <a:ext cx="8229600" cy="3465298"/>
          </a:xfrm>
          <a:prstGeom prst="rect">
            <a:avLst/>
          </a:prstGeom>
          <a:noFill/>
          <a:ln>
            <a:noFill/>
          </a:ln>
        </p:spPr>
        <p:txBody>
          <a:bodyPr anchorCtr="0" anchor="t" bIns="91425" lIns="91425" spcFirstLastPara="1" rIns="91425" wrap="square" tIns="91425">
            <a:noAutofit/>
          </a:bodyPr>
          <a:lstStyle/>
          <a:p>
            <a:pPr indent="0" lvl="0" marL="0" marR="0" rtl="1" algn="r">
              <a:lnSpc>
                <a:spcPct val="100000"/>
              </a:lnSpc>
              <a:spcBef>
                <a:spcPts val="0"/>
              </a:spcBef>
              <a:spcAft>
                <a:spcPts val="0"/>
              </a:spcAft>
              <a:buClr>
                <a:schemeClr val="dk2"/>
              </a:buClr>
              <a:buSzPts val="500"/>
              <a:buFont typeface="Arial"/>
              <a:buNone/>
            </a:pPr>
            <a:r>
              <a:rPr b="1" i="0" lang="ar-SA" sz="2000" u="none" cap="none" strike="noStrike">
                <a:solidFill>
                  <a:srgbClr val="000000"/>
                </a:solidFill>
                <a:latin typeface="Arial"/>
                <a:ea typeface="Arial"/>
                <a:cs typeface="Arial"/>
                <a:sym typeface="Arial"/>
              </a:rPr>
              <a:t>الأسئلة الداعمة: </a:t>
            </a:r>
            <a:r>
              <a:rPr b="0" i="0" lang="ar-SA" sz="2000" u="none" cap="none" strike="noStrike">
                <a:solidFill>
                  <a:srgbClr val="000000"/>
                </a:solidFill>
                <a:latin typeface="Arial"/>
                <a:ea typeface="Arial"/>
                <a:cs typeface="Arial"/>
                <a:sym typeface="Arial"/>
              </a:rPr>
              <a:t>تساعد المعلمين على التواصل مع شبكة الاتصالات العالمية من خلال التركيز على العناصر الإيجابية والناجحة لممارساتهم التعليمية ودروسهم. تركز الأسئلة الداعمة على مشاعر المعلمين وتتضمن أسئلة تعكس "الشعور" و"الحقائق". </a:t>
            </a:r>
            <a:endParaRPr/>
          </a:p>
          <a:p>
            <a:pPr indent="0" lvl="0" marL="0" marR="0" rtl="1" algn="r">
              <a:lnSpc>
                <a:spcPct val="100000"/>
              </a:lnSpc>
              <a:spcBef>
                <a:spcPts val="0"/>
              </a:spcBef>
              <a:spcAft>
                <a:spcPts val="0"/>
              </a:spcAft>
              <a:buClr>
                <a:schemeClr val="dk2"/>
              </a:buClr>
              <a:buSzPts val="500"/>
              <a:buFont typeface="Arial"/>
              <a:buNone/>
            </a:pPr>
            <a:r>
              <a:t/>
            </a:r>
            <a:endParaRPr b="1" i="0" sz="2000" u="none" cap="none" strike="noStrike">
              <a:solidFill>
                <a:srgbClr val="000000"/>
              </a:solidFill>
              <a:latin typeface="Arial"/>
              <a:ea typeface="Arial"/>
              <a:cs typeface="Arial"/>
              <a:sym typeface="Arial"/>
            </a:endParaRPr>
          </a:p>
          <a:p>
            <a:pPr indent="0" lvl="0" marL="0" marR="0" rtl="1" algn="r">
              <a:lnSpc>
                <a:spcPct val="100000"/>
              </a:lnSpc>
              <a:spcBef>
                <a:spcPts val="0"/>
              </a:spcBef>
              <a:spcAft>
                <a:spcPts val="0"/>
              </a:spcAft>
              <a:buClr>
                <a:schemeClr val="dk2"/>
              </a:buClr>
              <a:buSzPts val="500"/>
              <a:buFont typeface="Arial"/>
              <a:buNone/>
            </a:pPr>
            <a:r>
              <a:rPr b="1" i="0" lang="ar-SA" sz="2000" u="none" cap="none" strike="noStrike">
                <a:solidFill>
                  <a:srgbClr val="000000"/>
                </a:solidFill>
                <a:latin typeface="Arial"/>
                <a:ea typeface="Arial"/>
                <a:cs typeface="Arial"/>
                <a:sym typeface="Arial"/>
              </a:rPr>
              <a:t>طرح الأسئلة الإرشادية:</a:t>
            </a:r>
            <a:r>
              <a:rPr b="0" i="0" lang="ar-SA" sz="2000" u="none" cap="none" strike="noStrike">
                <a:solidFill>
                  <a:srgbClr val="000000"/>
                </a:solidFill>
                <a:latin typeface="Arial"/>
                <a:ea typeface="Arial"/>
                <a:cs typeface="Arial"/>
                <a:sym typeface="Arial"/>
              </a:rPr>
              <a:t> </a:t>
            </a:r>
            <a:r>
              <a:rPr lang="ar-SA" sz="2000">
                <a:solidFill>
                  <a:schemeClr val="dk1"/>
                </a:solidFill>
              </a:rPr>
              <a:t>يساعد المعلمين في العثور على ما يحتاج إلى تحسين </a:t>
            </a:r>
            <a:r>
              <a:rPr b="0" i="0" lang="ar-SA" sz="2000" u="none" cap="none" strike="noStrike">
                <a:solidFill>
                  <a:srgbClr val="000000"/>
                </a:solidFill>
                <a:latin typeface="Arial"/>
                <a:ea typeface="Arial"/>
                <a:cs typeface="Arial"/>
                <a:sym typeface="Arial"/>
              </a:rPr>
              <a:t>من خلال مساعدتهم على التفكير فيما يمكنهم القيام به بشكل مختلف في المستقبل. تتضمن الأسئلة الإرشادية أسئلة </a:t>
            </a:r>
            <a:r>
              <a:rPr lang="ar-SA" sz="2000"/>
              <a:t>تأملية</a:t>
            </a:r>
            <a:r>
              <a:rPr b="0" i="0" lang="ar-SA" sz="2000" u="none" cap="none" strike="noStrike">
                <a:solidFill>
                  <a:srgbClr val="000000"/>
                </a:solidFill>
                <a:latin typeface="Arial"/>
                <a:ea typeface="Arial"/>
                <a:cs typeface="Arial"/>
                <a:sym typeface="Arial"/>
              </a:rPr>
              <a:t> حول "الحقائق" و"النتائج" و "المستقبل".</a:t>
            </a:r>
            <a:endParaRPr/>
          </a:p>
        </p:txBody>
      </p:sp>
      <p:sp>
        <p:nvSpPr>
          <p:cNvPr id="373" name="Google Shape;373;p32"/>
          <p:cNvSpPr txBox="1"/>
          <p:nvPr>
            <p:ph idx="12" type="sldNum"/>
          </p:nvPr>
        </p:nvSpPr>
        <p:spPr>
          <a:xfrm>
            <a:off x="8471549" y="4780896"/>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sp>
        <p:nvSpPr>
          <p:cNvPr id="378" name="Google Shape;378;p33"/>
          <p:cNvSpPr txBox="1"/>
          <p:nvPr>
            <p:ph type="title"/>
          </p:nvPr>
        </p:nvSpPr>
        <p:spPr>
          <a:xfrm>
            <a:off x="449451" y="-150483"/>
            <a:ext cx="8229600" cy="1141497"/>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900"/>
              <a:buFont typeface="Arial"/>
              <a:buNone/>
            </a:pPr>
            <a:r>
              <a:rPr b="1" i="0" lang="ar-SA" sz="3600" u="none" cap="none" strike="noStrike">
                <a:solidFill>
                  <a:schemeClr val="dk1"/>
                </a:solidFill>
                <a:latin typeface="Arial"/>
                <a:ea typeface="Arial"/>
                <a:cs typeface="Arial"/>
                <a:sym typeface="Arial"/>
              </a:rPr>
              <a:t>لعب الأدوار في اجتماع ما بعد الملاحظة</a:t>
            </a:r>
            <a:endParaRPr/>
          </a:p>
        </p:txBody>
      </p:sp>
      <p:sp>
        <p:nvSpPr>
          <p:cNvPr id="379" name="Google Shape;379;p33"/>
          <p:cNvSpPr txBox="1"/>
          <p:nvPr>
            <p:ph idx="1" type="body"/>
          </p:nvPr>
        </p:nvSpPr>
        <p:spPr>
          <a:xfrm>
            <a:off x="449451" y="1137783"/>
            <a:ext cx="8229600" cy="3465298"/>
          </a:xfrm>
          <a:prstGeom prst="rect">
            <a:avLst/>
          </a:prstGeom>
          <a:noFill/>
          <a:ln>
            <a:noFill/>
          </a:ln>
        </p:spPr>
        <p:txBody>
          <a:bodyPr anchorCtr="0" anchor="t" bIns="91425" lIns="91425" spcFirstLastPara="1" rIns="91425" wrap="square" tIns="91425">
            <a:noAutofit/>
          </a:bodyPr>
          <a:lstStyle/>
          <a:p>
            <a:pPr indent="-342900" lvl="0" marL="342900" marR="0" rtl="1" algn="r">
              <a:lnSpc>
                <a:spcPct val="100000"/>
              </a:lnSpc>
              <a:spcBef>
                <a:spcPts val="0"/>
              </a:spcBef>
              <a:spcAft>
                <a:spcPts val="0"/>
              </a:spcAft>
              <a:buClr>
                <a:schemeClr val="dk2"/>
              </a:buClr>
              <a:buSzPts val="2000"/>
              <a:buFont typeface="Arial"/>
              <a:buAutoNum type="arabicPeriod"/>
            </a:pPr>
            <a:r>
              <a:rPr b="0" i="0" lang="ar-SA" sz="2000" u="none" cap="none" strike="noStrike">
                <a:solidFill>
                  <a:srgbClr val="000000"/>
                </a:solidFill>
                <a:latin typeface="Arial"/>
                <a:ea typeface="Arial"/>
                <a:cs typeface="Arial"/>
                <a:sym typeface="Arial"/>
              </a:rPr>
              <a:t>اعمل مع شريكك </a:t>
            </a:r>
            <a:r>
              <a:rPr lang="ar-SA" sz="2000"/>
              <a:t>حسب</a:t>
            </a:r>
            <a:r>
              <a:rPr b="0" i="0" lang="ar-SA" sz="2000" u="none" cap="none" strike="noStrike">
                <a:solidFill>
                  <a:srgbClr val="000000"/>
                </a:solidFill>
                <a:latin typeface="Arial"/>
                <a:ea typeface="Arial"/>
                <a:cs typeface="Arial"/>
                <a:sym typeface="Arial"/>
                <a:extLst>
                  <a:ext uri="http://customooxmlschemas.google.com/">
                    <go:slidesCustomData xmlns:go="http://customooxmlschemas.google.com/" textRoundtripDataId="7"/>
                  </a:ext>
                </a:extLst>
              </a:rPr>
              <a:t> نشاط سيناريو ملاحظات</a:t>
            </a:r>
            <a:r>
              <a:rPr b="0" i="0" lang="ar-SA" sz="2000" u="none" cap="none" strike="noStrike">
                <a:solidFill>
                  <a:srgbClr val="000000"/>
                </a:solidFill>
                <a:latin typeface="Arial"/>
                <a:ea typeface="Arial"/>
                <a:cs typeface="Arial"/>
                <a:sym typeface="Arial"/>
              </a:rPr>
              <a:t> الفصل الدراسي (</a:t>
            </a:r>
            <a:r>
              <a:rPr b="0" i="0" lang="ar-SA" sz="2000" u="none" cap="none" strike="noStrike">
                <a:solidFill>
                  <a:srgbClr val="000000"/>
                </a:solidFill>
                <a:latin typeface="Arial"/>
                <a:ea typeface="Arial"/>
                <a:cs typeface="Arial"/>
                <a:sym typeface="Arial"/>
              </a:rPr>
              <a:t>النشر</a:t>
            </a:r>
            <a:r>
              <a:rPr b="0" i="0" lang="ar-SA" sz="2000" u="none" cap="none" strike="noStrike">
                <a:solidFill>
                  <a:srgbClr val="000000"/>
                </a:solidFill>
                <a:latin typeface="Arial"/>
                <a:ea typeface="Arial"/>
                <a:cs typeface="Arial"/>
                <a:sym typeface="Arial"/>
              </a:rPr>
              <a:t>ة</a:t>
            </a:r>
            <a:r>
              <a:rPr lang="ar-SA" sz="2000"/>
              <a:t>/ ورقة العمل</a:t>
            </a:r>
            <a:r>
              <a:rPr b="0" i="0" lang="ar-SA" sz="2000" u="none" cap="none" strike="noStrike">
                <a:solidFill>
                  <a:srgbClr val="000000"/>
                </a:solidFill>
                <a:latin typeface="Arial"/>
                <a:ea typeface="Arial"/>
                <a:cs typeface="Arial"/>
                <a:sym typeface="Arial"/>
              </a:rPr>
              <a:t> 3.3)</a:t>
            </a:r>
            <a:endParaRPr b="0" i="0" sz="2000" u="none" cap="none" strike="noStrike">
              <a:solidFill>
                <a:srgbClr val="000000"/>
              </a:solidFill>
              <a:latin typeface="Arial"/>
              <a:ea typeface="Arial"/>
              <a:cs typeface="Arial"/>
              <a:sym typeface="Arial"/>
            </a:endParaRPr>
          </a:p>
          <a:p>
            <a:pPr indent="-215900" lvl="0" marL="342900" marR="0" rtl="1" algn="r">
              <a:lnSpc>
                <a:spcPct val="100000"/>
              </a:lnSpc>
              <a:spcBef>
                <a:spcPts val="0"/>
              </a:spcBef>
              <a:spcAft>
                <a:spcPts val="0"/>
              </a:spcAft>
              <a:buClr>
                <a:schemeClr val="dk2"/>
              </a:buClr>
              <a:buSzPts val="2000"/>
              <a:buFont typeface="Arial"/>
              <a:buNone/>
            </a:pPr>
            <a:r>
              <a:t/>
            </a:r>
            <a:endParaRPr b="0" i="0" sz="2000" u="none" cap="none" strike="noStrike">
              <a:solidFill>
                <a:srgbClr val="000000"/>
              </a:solidFill>
              <a:latin typeface="Arial"/>
              <a:ea typeface="Arial"/>
              <a:cs typeface="Arial"/>
              <a:sym typeface="Arial"/>
            </a:endParaRPr>
          </a:p>
          <a:p>
            <a:pPr indent="-342900" lvl="0" marL="342900" marR="0" rtl="1" algn="r">
              <a:lnSpc>
                <a:spcPct val="100000"/>
              </a:lnSpc>
              <a:spcBef>
                <a:spcPts val="0"/>
              </a:spcBef>
              <a:spcAft>
                <a:spcPts val="0"/>
              </a:spcAft>
              <a:buClr>
                <a:schemeClr val="dk2"/>
              </a:buClr>
              <a:buSzPts val="2000"/>
              <a:buFont typeface="Arial"/>
              <a:buAutoNum type="arabicPeriod"/>
            </a:pPr>
            <a:r>
              <a:rPr b="0" i="0" lang="ar-SA" sz="2000" u="none" cap="none" strike="noStrike">
                <a:solidFill>
                  <a:srgbClr val="000000"/>
                </a:solidFill>
                <a:latin typeface="Arial"/>
                <a:ea typeface="Arial"/>
                <a:cs typeface="Arial"/>
                <a:sym typeface="Arial"/>
              </a:rPr>
              <a:t>لعب الأدوار في اجتماع ما بعد الملاحظة باستخدام النشرة 3.5 كدليل مع شخص واحد يعمل كمدرب من الأقران والآخر يقوم بدور المعلم</a:t>
            </a:r>
            <a:endParaRPr b="0" i="0" sz="2000" u="none" cap="none" strike="noStrike">
              <a:solidFill>
                <a:srgbClr val="000000"/>
              </a:solidFill>
              <a:latin typeface="Arial"/>
              <a:ea typeface="Arial"/>
              <a:cs typeface="Arial"/>
              <a:sym typeface="Arial"/>
            </a:endParaRPr>
          </a:p>
          <a:p>
            <a:pPr indent="-215900" lvl="0" marL="342900" marR="0" rtl="1" algn="r">
              <a:lnSpc>
                <a:spcPct val="100000"/>
              </a:lnSpc>
              <a:spcBef>
                <a:spcPts val="0"/>
              </a:spcBef>
              <a:spcAft>
                <a:spcPts val="0"/>
              </a:spcAft>
              <a:buClr>
                <a:schemeClr val="dk2"/>
              </a:buClr>
              <a:buSzPts val="2000"/>
              <a:buFont typeface="Arial"/>
              <a:buNone/>
            </a:pPr>
            <a:r>
              <a:t/>
            </a:r>
            <a:endParaRPr b="0" i="0" sz="2000" u="none" cap="none" strike="noStrike">
              <a:solidFill>
                <a:srgbClr val="000000"/>
              </a:solidFill>
              <a:latin typeface="Arial"/>
              <a:ea typeface="Arial"/>
              <a:cs typeface="Arial"/>
              <a:sym typeface="Arial"/>
            </a:endParaRPr>
          </a:p>
          <a:p>
            <a:pPr indent="-342900" lvl="0" marL="342900" marR="0" rtl="1" algn="r">
              <a:lnSpc>
                <a:spcPct val="100000"/>
              </a:lnSpc>
              <a:spcBef>
                <a:spcPts val="0"/>
              </a:spcBef>
              <a:spcAft>
                <a:spcPts val="0"/>
              </a:spcAft>
              <a:buClr>
                <a:schemeClr val="dk2"/>
              </a:buClr>
              <a:buSzPts val="2000"/>
              <a:buFont typeface="Arial"/>
              <a:buAutoNum type="arabicPeriod"/>
            </a:pPr>
            <a:r>
              <a:rPr b="0" i="0" lang="ar-SA" sz="2000" u="none" cap="none" strike="noStrike">
                <a:solidFill>
                  <a:srgbClr val="000000"/>
                </a:solidFill>
                <a:latin typeface="Arial"/>
                <a:ea typeface="Arial"/>
                <a:cs typeface="Arial"/>
                <a:sym typeface="Arial"/>
              </a:rPr>
              <a:t>بعد 10 دقائق، بدّل الأدوار</a:t>
            </a:r>
            <a:endParaRPr/>
          </a:p>
          <a:p>
            <a:pPr indent="-342900" lvl="0" marL="342900" marR="0" rtl="1" algn="r">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0" lvl="0" marL="0" marR="0" rtl="1" algn="r">
              <a:lnSpc>
                <a:spcPct val="100000"/>
              </a:lnSpc>
              <a:spcBef>
                <a:spcPts val="0"/>
              </a:spcBef>
              <a:spcAft>
                <a:spcPts val="0"/>
              </a:spcAft>
              <a:buClr>
                <a:schemeClr val="dk2"/>
              </a:buClr>
              <a:buSzPts val="500"/>
              <a:buFont typeface="Arial"/>
              <a:buNone/>
            </a:pPr>
            <a:r>
              <a:rPr b="0" i="1" lang="ar-SA" sz="2000" u="none" cap="none" strike="noStrike">
                <a:solidFill>
                  <a:srgbClr val="000000"/>
                </a:solidFill>
                <a:latin typeface="Arial"/>
                <a:ea typeface="Arial"/>
                <a:cs typeface="Arial"/>
                <a:sym typeface="Arial"/>
              </a:rPr>
              <a:t>تذكر أن تستخدم الاتصالات الداعمة في لعب الأدوار !!</a:t>
            </a:r>
            <a:endParaRPr/>
          </a:p>
        </p:txBody>
      </p:sp>
      <p:sp>
        <p:nvSpPr>
          <p:cNvPr id="380" name="Google Shape;380;p33"/>
          <p:cNvSpPr txBox="1"/>
          <p:nvPr>
            <p:ph idx="12" type="sldNum"/>
          </p:nvPr>
        </p:nvSpPr>
        <p:spPr>
          <a:xfrm>
            <a:off x="8463799" y="4780896"/>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4"/>
          <p:cNvSpPr txBox="1"/>
          <p:nvPr>
            <p:ph type="ctrTitle"/>
          </p:nvPr>
        </p:nvSpPr>
        <p:spPr>
          <a:xfrm>
            <a:off x="444650" y="472125"/>
            <a:ext cx="8321400" cy="2088300"/>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dk2"/>
              </a:buClr>
              <a:buSzPts val="1200"/>
              <a:buFont typeface="Arial"/>
              <a:buNone/>
            </a:pPr>
            <a:r>
              <a:rPr b="1" i="0" lang="ar-SA" sz="4800" u="none" cap="none" strike="noStrike">
                <a:latin typeface="Arial"/>
                <a:ea typeface="Arial"/>
                <a:cs typeface="Arial"/>
                <a:sym typeface="Arial"/>
              </a:rPr>
              <a:t>ال</a:t>
            </a:r>
            <a:r>
              <a:rPr b="1" lang="ar-SA" sz="4800">
                <a:latin typeface="Arial"/>
                <a:ea typeface="Arial"/>
                <a:cs typeface="Arial"/>
                <a:sym typeface="Arial"/>
              </a:rPr>
              <a:t>يوم 1:</a:t>
            </a:r>
            <a:endParaRPr b="1" sz="4800">
              <a:latin typeface="Arial"/>
              <a:ea typeface="Arial"/>
              <a:cs typeface="Arial"/>
              <a:sym typeface="Arial"/>
            </a:endParaRPr>
          </a:p>
          <a:p>
            <a:pPr indent="0" lvl="0" marL="0" marR="0" rtl="1" algn="r">
              <a:lnSpc>
                <a:spcPct val="100000"/>
              </a:lnSpc>
              <a:spcBef>
                <a:spcPts val="0"/>
              </a:spcBef>
              <a:spcAft>
                <a:spcPts val="0"/>
              </a:spcAft>
              <a:buClr>
                <a:schemeClr val="dk2"/>
              </a:buClr>
              <a:buSzPts val="1200"/>
              <a:buFont typeface="Arial"/>
              <a:buNone/>
            </a:pPr>
            <a:r>
              <a:t/>
            </a:r>
            <a:endParaRPr b="1" sz="3200">
              <a:latin typeface="Arial"/>
              <a:ea typeface="Arial"/>
              <a:cs typeface="Arial"/>
              <a:sym typeface="Arial"/>
            </a:endParaRPr>
          </a:p>
          <a:p>
            <a:pPr indent="0" lvl="0" marL="0" marR="0" rtl="1" algn="r">
              <a:lnSpc>
                <a:spcPct val="100000"/>
              </a:lnSpc>
              <a:spcBef>
                <a:spcPts val="0"/>
              </a:spcBef>
              <a:spcAft>
                <a:spcPts val="0"/>
              </a:spcAft>
              <a:buClr>
                <a:schemeClr val="dk2"/>
              </a:buClr>
              <a:buSzPts val="900"/>
              <a:buFont typeface="Arial"/>
              <a:buNone/>
            </a:pPr>
            <a:r>
              <a:rPr b="1" i="0" lang="ar-SA" sz="3600" u="none" cap="none" strike="noStrike">
                <a:latin typeface="Arial"/>
                <a:ea typeface="Arial"/>
                <a:cs typeface="Arial"/>
                <a:sym typeface="Arial"/>
              </a:rPr>
              <a:t>دور ومسؤوليات</a:t>
            </a:r>
            <a:r>
              <a:rPr b="1" lang="ar-SA" sz="3600">
                <a:latin typeface="Arial"/>
                <a:ea typeface="Arial"/>
                <a:cs typeface="Arial"/>
                <a:sym typeface="Arial"/>
              </a:rPr>
              <a:t> </a:t>
            </a:r>
            <a:r>
              <a:rPr b="1" i="0" lang="ar-SA" sz="3600" u="none" cap="none" strike="noStrike">
                <a:latin typeface="Arial"/>
                <a:ea typeface="Arial"/>
                <a:cs typeface="Arial"/>
                <a:sym typeface="Arial"/>
              </a:rPr>
              <a:t>مدرب الأقران</a:t>
            </a:r>
            <a:endParaRPr/>
          </a:p>
        </p:txBody>
      </p:sp>
      <p:sp>
        <p:nvSpPr>
          <p:cNvPr id="111" name="Google Shape;111;p4"/>
          <p:cNvSpPr txBox="1"/>
          <p:nvPr>
            <p:ph idx="1" type="subTitle"/>
          </p:nvPr>
        </p:nvSpPr>
        <p:spPr>
          <a:xfrm>
            <a:off x="444650" y="2926825"/>
            <a:ext cx="8107800" cy="712500"/>
          </a:xfrm>
          <a:prstGeom prst="rect">
            <a:avLst/>
          </a:prstGeom>
          <a:solidFill>
            <a:schemeClr val="lt1"/>
          </a:solidFill>
          <a:ln>
            <a:noFill/>
          </a:ln>
        </p:spPr>
        <p:txBody>
          <a:bodyPr anchorCtr="0" anchor="ctr" bIns="91425" lIns="91425" spcFirstLastPara="1" rIns="91425" wrap="square" tIns="91425">
            <a:noAutofit/>
          </a:bodyPr>
          <a:lstStyle/>
          <a:p>
            <a:pPr indent="0" lvl="0" marL="0" rtl="1" algn="r">
              <a:lnSpc>
                <a:spcPct val="90000"/>
              </a:lnSpc>
              <a:spcBef>
                <a:spcPts val="0"/>
              </a:spcBef>
              <a:spcAft>
                <a:spcPts val="0"/>
              </a:spcAft>
              <a:buClr>
                <a:schemeClr val="dk1"/>
              </a:buClr>
              <a:buSzPts val="2400"/>
              <a:buNone/>
            </a:pPr>
            <a:r>
              <a:rPr b="1" i="0" lang="ar-SA" sz="2400" u="none" cap="none" strike="noStrike">
                <a:solidFill>
                  <a:schemeClr val="dk1"/>
                </a:solidFill>
                <a:latin typeface="Arial"/>
                <a:ea typeface="Arial"/>
                <a:cs typeface="Arial"/>
                <a:sym typeface="Arial"/>
              </a:rPr>
              <a:t>المحاضرة 1: </a:t>
            </a:r>
            <a:r>
              <a:rPr b="1" lang="ar-SA" sz="2400">
                <a:latin typeface="Arial"/>
                <a:ea typeface="Arial"/>
                <a:cs typeface="Arial"/>
                <a:sym typeface="Arial"/>
              </a:rPr>
              <a:t>مقدمة في تدريب الأقران و دورات تعلم المعلمين</a:t>
            </a:r>
            <a:endParaRPr/>
          </a:p>
        </p:txBody>
      </p:sp>
      <p:sp>
        <p:nvSpPr>
          <p:cNvPr id="112" name="Google Shape;112;p4"/>
          <p:cNvSpPr txBox="1"/>
          <p:nvPr>
            <p:ph idx="12" type="sldNum"/>
          </p:nvPr>
        </p:nvSpPr>
        <p:spPr>
          <a:xfrm>
            <a:off x="6951726" y="4851368"/>
            <a:ext cx="2057400" cy="273844"/>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113" name="Google Shape;113;p4"/>
          <p:cNvSpPr txBox="1"/>
          <p:nvPr/>
        </p:nvSpPr>
        <p:spPr>
          <a:xfrm>
            <a:off x="8367889" y="3485444"/>
            <a:ext cx="184666" cy="307777"/>
          </a:xfrm>
          <a:prstGeom prst="rect">
            <a:avLst/>
          </a:prstGeom>
          <a:noFill/>
          <a:ln>
            <a:noFill/>
          </a:ln>
        </p:spPr>
        <p:txBody>
          <a:bodyPr anchorCtr="0" anchor="t" bIns="45700" lIns="91425" spcFirstLastPara="1" rIns="91425" wrap="square" tIns="45700">
            <a:no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5"/>
          <p:cNvSpPr txBox="1"/>
          <p:nvPr>
            <p:ph type="title"/>
          </p:nvPr>
        </p:nvSpPr>
        <p:spPr>
          <a:xfrm>
            <a:off x="327214" y="215275"/>
            <a:ext cx="8229600" cy="1071600"/>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200"/>
              <a:buFont typeface="Arial"/>
              <a:buNone/>
            </a:pPr>
            <a:r>
              <a:rPr b="1" i="0" lang="ar-SA" sz="4800" u="none" cap="none" strike="noStrike">
                <a:solidFill>
                  <a:schemeClr val="dk1"/>
                </a:solidFill>
                <a:latin typeface="Arial"/>
                <a:ea typeface="Arial"/>
                <a:cs typeface="Arial"/>
                <a:sym typeface="Arial"/>
              </a:rPr>
              <a:t>الأهداف</a:t>
            </a:r>
            <a:endParaRPr/>
          </a:p>
        </p:txBody>
      </p:sp>
      <p:sp>
        <p:nvSpPr>
          <p:cNvPr id="119" name="Google Shape;119;p5"/>
          <p:cNvSpPr txBox="1"/>
          <p:nvPr>
            <p:ph idx="1" type="body"/>
          </p:nvPr>
        </p:nvSpPr>
        <p:spPr>
          <a:xfrm>
            <a:off x="867979" y="1877199"/>
            <a:ext cx="7565100" cy="2727300"/>
          </a:xfrm>
          <a:prstGeom prst="rect">
            <a:avLst/>
          </a:prstGeom>
          <a:noFill/>
          <a:ln>
            <a:noFill/>
          </a:ln>
        </p:spPr>
        <p:txBody>
          <a:bodyPr anchorCtr="0" anchor="t" bIns="91425" lIns="91425" spcFirstLastPara="1" rIns="91425" wrap="square" tIns="91425">
            <a:noAutofit/>
          </a:bodyPr>
          <a:lstStyle/>
          <a:p>
            <a:pPr indent="-285750" lvl="0" marL="285750" marR="0" rtl="1" algn="r">
              <a:lnSpc>
                <a:spcPct val="100000"/>
              </a:lnSpc>
              <a:spcBef>
                <a:spcPts val="0"/>
              </a:spcBef>
              <a:spcAft>
                <a:spcPts val="0"/>
              </a:spcAft>
              <a:buClr>
                <a:schemeClr val="dk2"/>
              </a:buClr>
              <a:buSzPts val="2400"/>
              <a:buFont typeface="Arial"/>
              <a:buChar char="•"/>
            </a:pPr>
            <a:r>
              <a:rPr b="0" i="0" lang="ar-SA" sz="2400" u="none" cap="none" strike="noStrike">
                <a:solidFill>
                  <a:srgbClr val="000000"/>
                </a:solidFill>
                <a:latin typeface="Arial"/>
                <a:ea typeface="Arial"/>
                <a:cs typeface="Arial"/>
                <a:sym typeface="Arial"/>
              </a:rPr>
              <a:t>وصف دور ومسؤوليات المدرب القرين </a:t>
            </a:r>
            <a:endParaRPr sz="2400"/>
          </a:p>
          <a:p>
            <a:pPr indent="-285750" lvl="0" marL="285750" marR="0" rtl="1" algn="r">
              <a:lnSpc>
                <a:spcPct val="100000"/>
              </a:lnSpc>
              <a:spcBef>
                <a:spcPts val="0"/>
              </a:spcBef>
              <a:spcAft>
                <a:spcPts val="0"/>
              </a:spcAft>
              <a:buClr>
                <a:schemeClr val="dk2"/>
              </a:buClr>
              <a:buSzPts val="2400"/>
              <a:buFont typeface="Arial"/>
              <a:buChar char="•"/>
            </a:pPr>
            <a:r>
              <a:rPr b="0" i="0" lang="ar-SA" sz="2400" u="none" cap="none" strike="noStrike">
                <a:solidFill>
                  <a:srgbClr val="000000"/>
                </a:solidFill>
                <a:latin typeface="Arial"/>
                <a:ea typeface="Arial"/>
                <a:cs typeface="Arial"/>
                <a:sym typeface="Arial"/>
              </a:rPr>
              <a:t>تحديد الكفاءات الأساسية للمدرب القرين</a:t>
            </a:r>
            <a:endParaRPr/>
          </a:p>
          <a:p>
            <a:pPr indent="-285750" lvl="0" marL="285750" marR="0" rtl="1" algn="r">
              <a:lnSpc>
                <a:spcPct val="100000"/>
              </a:lnSpc>
              <a:spcBef>
                <a:spcPts val="0"/>
              </a:spcBef>
              <a:spcAft>
                <a:spcPts val="0"/>
              </a:spcAft>
              <a:buClr>
                <a:schemeClr val="dk2"/>
              </a:buClr>
              <a:buSzPts val="2400"/>
              <a:buFont typeface="Arial"/>
              <a:buChar char="•"/>
            </a:pPr>
            <a:r>
              <a:rPr b="0" i="0" lang="ar-SA" sz="2400" u="none" cap="none" strike="noStrike">
                <a:solidFill>
                  <a:srgbClr val="000000"/>
                </a:solidFill>
                <a:latin typeface="Arial"/>
                <a:ea typeface="Arial"/>
                <a:cs typeface="Arial"/>
                <a:sym typeface="Arial"/>
              </a:rPr>
              <a:t>وصف الغرض من دورة تعلم المعلمين ودور المدرب القرين في تنظيم وتسهيل التدريب</a:t>
            </a:r>
            <a:endParaRPr/>
          </a:p>
          <a:p>
            <a:pPr indent="-285750" lvl="0" marL="285750" marR="0" rtl="1" algn="r">
              <a:lnSpc>
                <a:spcPct val="100000"/>
              </a:lnSpc>
              <a:spcBef>
                <a:spcPts val="0"/>
              </a:spcBef>
              <a:spcAft>
                <a:spcPts val="0"/>
              </a:spcAft>
              <a:buClr>
                <a:schemeClr val="dk2"/>
              </a:buClr>
              <a:buSzPts val="2400"/>
              <a:buFont typeface="Arial"/>
              <a:buChar char="•"/>
            </a:pPr>
            <a:r>
              <a:rPr b="0" i="0" lang="ar-SA" sz="2400" u="none" cap="none" strike="noStrike">
                <a:solidFill>
                  <a:srgbClr val="000000"/>
                </a:solidFill>
                <a:latin typeface="Arial"/>
                <a:ea typeface="Arial"/>
                <a:cs typeface="Arial"/>
                <a:sym typeface="Arial"/>
              </a:rPr>
              <a:t>شرح سبب كون التدريب عنصرًا مهمًا في التطوير المهني المستمر للمعلم</a:t>
            </a:r>
            <a:endParaRPr/>
          </a:p>
        </p:txBody>
      </p:sp>
      <p:sp>
        <p:nvSpPr>
          <p:cNvPr id="120" name="Google Shape;120;p5"/>
          <p:cNvSpPr txBox="1"/>
          <p:nvPr>
            <p:ph idx="12" type="sldNum"/>
          </p:nvPr>
        </p:nvSpPr>
        <p:spPr>
          <a:xfrm>
            <a:off x="8456205" y="4781904"/>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121" name="Google Shape;121;p5"/>
          <p:cNvSpPr txBox="1"/>
          <p:nvPr/>
        </p:nvSpPr>
        <p:spPr>
          <a:xfrm>
            <a:off x="744214" y="1313086"/>
            <a:ext cx="7812600" cy="461700"/>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600"/>
              <a:buFont typeface="Arial"/>
              <a:buNone/>
            </a:pPr>
            <a:r>
              <a:rPr b="1" i="1" lang="ar-SA" sz="2400" u="none" cap="none" strike="noStrike">
                <a:solidFill>
                  <a:schemeClr val="dk1"/>
                </a:solidFill>
                <a:latin typeface="Arial"/>
                <a:ea typeface="Arial"/>
                <a:cs typeface="Arial"/>
                <a:sym typeface="Arial"/>
              </a:rPr>
              <a:t>بنهاية المحاضرة، سيكون المشارك قادرًا على:</a:t>
            </a:r>
            <a:endParaRPr/>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6"/>
          <p:cNvSpPr txBox="1"/>
          <p:nvPr>
            <p:ph idx="12" type="sldNum"/>
          </p:nvPr>
        </p:nvSpPr>
        <p:spPr>
          <a:xfrm>
            <a:off x="8659309" y="4792878"/>
            <a:ext cx="548699" cy="393600"/>
          </a:xfrm>
          <a:prstGeom prst="rect">
            <a:avLst/>
          </a:prstGeom>
          <a:noFill/>
          <a:ln>
            <a:noFill/>
          </a:ln>
        </p:spPr>
        <p:txBody>
          <a:bodyPr anchorCtr="0" anchor="ctr" bIns="91425" lIns="91425" spcFirstLastPara="1" rIns="91425" wrap="square" tIns="91425">
            <a:noAutofit/>
          </a:bodyPr>
          <a:lstStyle/>
          <a:p>
            <a:pPr indent="0" lvl="0" marL="0" marR="0" rtl="1" algn="l">
              <a:lnSpc>
                <a:spcPct val="100000"/>
              </a:lnSpc>
              <a:spcBef>
                <a:spcPts val="0"/>
              </a:spcBef>
              <a:spcAft>
                <a:spcPts val="0"/>
              </a:spcAft>
              <a:buClr>
                <a:srgbClr val="000000"/>
              </a:buClr>
              <a:buSzPts val="350"/>
              <a:buFont typeface="Arial"/>
              <a:buNone/>
            </a:pPr>
            <a:fld id="{00000000-1234-1234-1234-123412341234}" type="slidenum">
              <a:rPr b="1" i="0" lang="ar-SA" sz="1400" u="none" cap="none" strike="noStrike">
                <a:solidFill>
                  <a:schemeClr val="lt1"/>
                </a:solidFill>
                <a:latin typeface="Arial"/>
                <a:ea typeface="Arial"/>
                <a:cs typeface="Arial"/>
                <a:sym typeface="Arial"/>
              </a:rPr>
              <a:t>‹#›</a:t>
            </a:fld>
            <a:endParaRPr b="1" i="0" sz="1400" u="none" cap="none" strike="noStrike">
              <a:solidFill>
                <a:schemeClr val="lt1"/>
              </a:solidFill>
              <a:latin typeface="Arial"/>
              <a:ea typeface="Arial"/>
              <a:cs typeface="Arial"/>
              <a:sym typeface="Arial"/>
            </a:endParaRPr>
          </a:p>
        </p:txBody>
      </p:sp>
      <p:cxnSp>
        <p:nvCxnSpPr>
          <p:cNvPr id="127" name="Google Shape;127;p6"/>
          <p:cNvCxnSpPr/>
          <p:nvPr/>
        </p:nvCxnSpPr>
        <p:spPr>
          <a:xfrm>
            <a:off x="5199598" y="2241141"/>
            <a:ext cx="0" cy="0"/>
          </a:xfrm>
          <a:prstGeom prst="straightConnector1">
            <a:avLst/>
          </a:prstGeom>
          <a:noFill/>
          <a:ln cap="flat" cmpd="sng" w="19050">
            <a:solidFill>
              <a:schemeClr val="dk2"/>
            </a:solidFill>
            <a:prstDash val="solid"/>
            <a:round/>
            <a:headEnd len="sm" w="sm" type="none"/>
            <a:tailEnd len="sm" w="sm" type="none"/>
          </a:ln>
        </p:spPr>
      </p:cxnSp>
      <p:sp>
        <p:nvSpPr>
          <p:cNvPr id="128" name="Google Shape;128;p6"/>
          <p:cNvSpPr txBox="1"/>
          <p:nvPr/>
        </p:nvSpPr>
        <p:spPr>
          <a:xfrm>
            <a:off x="438912" y="237420"/>
            <a:ext cx="7206481" cy="891766"/>
          </a:xfrm>
          <a:prstGeom prst="rect">
            <a:avLst/>
          </a:prstGeom>
          <a:noFill/>
          <a:ln>
            <a:noFill/>
          </a:ln>
        </p:spPr>
        <p:txBody>
          <a:bodyPr anchorCtr="0" anchor="t" bIns="91425" lIns="91425" spcFirstLastPara="1" rIns="91425" wrap="square" tIns="91425">
            <a:noAutofit/>
          </a:bodyPr>
          <a:lstStyle/>
          <a:p>
            <a:pPr indent="0" lvl="0" marL="0" marR="0" rtl="1" algn="r">
              <a:lnSpc>
                <a:spcPct val="100000"/>
              </a:lnSpc>
              <a:spcBef>
                <a:spcPts val="0"/>
              </a:spcBef>
              <a:spcAft>
                <a:spcPts val="0"/>
              </a:spcAft>
              <a:buClr>
                <a:srgbClr val="FFFFFF"/>
              </a:buClr>
              <a:buSzPts val="1200"/>
              <a:buFont typeface="Arial"/>
              <a:buNone/>
            </a:pPr>
            <a:r>
              <a:rPr b="1" i="0" lang="ar-SA" sz="4800" u="none" cap="none" strike="noStrike">
                <a:solidFill>
                  <a:schemeClr val="dk1"/>
                </a:solidFill>
                <a:latin typeface="Arial"/>
                <a:ea typeface="Arial"/>
                <a:cs typeface="Arial"/>
                <a:sym typeface="Arial"/>
              </a:rPr>
              <a:t>من المدرب و</a:t>
            </a:r>
            <a:r>
              <a:rPr b="1" lang="ar-SA" sz="4800">
                <a:solidFill>
                  <a:schemeClr val="dk1"/>
                </a:solidFill>
              </a:rPr>
              <a:t>من </a:t>
            </a:r>
            <a:r>
              <a:rPr b="1" i="0" lang="ar-SA" sz="4800" u="none" cap="none" strike="noStrike">
                <a:solidFill>
                  <a:schemeClr val="dk1"/>
                </a:solidFill>
                <a:latin typeface="Arial"/>
                <a:ea typeface="Arial"/>
                <a:cs typeface="Arial"/>
                <a:sym typeface="Arial"/>
              </a:rPr>
              <a:t>القرين؟</a:t>
            </a:r>
            <a:endParaRPr/>
          </a:p>
        </p:txBody>
      </p:sp>
      <p:sp>
        <p:nvSpPr>
          <p:cNvPr id="129" name="Google Shape;129;p6"/>
          <p:cNvSpPr/>
          <p:nvPr/>
        </p:nvSpPr>
        <p:spPr>
          <a:xfrm>
            <a:off x="429600" y="1262000"/>
            <a:ext cx="8284800" cy="3170100"/>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750"/>
              <a:buFont typeface="Arial"/>
              <a:buNone/>
            </a:pPr>
            <a:r>
              <a:rPr b="0" i="0" lang="ar-SA" sz="3000" u="none" cap="none" strike="noStrike">
                <a:solidFill>
                  <a:srgbClr val="000000"/>
                </a:solidFill>
                <a:latin typeface="Arial"/>
                <a:ea typeface="Arial"/>
                <a:cs typeface="Arial"/>
                <a:sym typeface="Arial"/>
              </a:rPr>
              <a:t>المدرب القرين هو الشخص الذي يشجع الممارسة التعاونية والتأملية بين المعلمين ويدعم احتياجات المعلمين وأهدافهم وتطويرهم المهني باستخدام مجموعة متنوعة من التقنيات المختلفة (دورات تعلم المعلم، وزيارات الفصل الدراسي، والملاحظات، التدريس الجماعي، التخطيط للدروس المشتركة، إلخ). </a:t>
            </a:r>
            <a:endParaRP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7"/>
          <p:cNvSpPr txBox="1"/>
          <p:nvPr>
            <p:ph type="title"/>
          </p:nvPr>
        </p:nvSpPr>
        <p:spPr>
          <a:xfrm>
            <a:off x="471300" y="307352"/>
            <a:ext cx="8229600" cy="912900"/>
          </a:xfrm>
          <a:prstGeom prst="rect">
            <a:avLst/>
          </a:prstGeom>
          <a:noFill/>
          <a:ln>
            <a:noFill/>
          </a:ln>
        </p:spPr>
        <p:txBody>
          <a:bodyPr anchorCtr="0" anchor="b" bIns="91425" lIns="91425" spcFirstLastPara="1" rIns="91425" wrap="square" tIns="91425">
            <a:noAutofit/>
          </a:bodyPr>
          <a:lstStyle/>
          <a:p>
            <a:pPr indent="0" lvl="0" marL="0" marR="0" rtl="1" algn="ctr">
              <a:lnSpc>
                <a:spcPct val="100000"/>
              </a:lnSpc>
              <a:spcBef>
                <a:spcPts val="0"/>
              </a:spcBef>
              <a:spcAft>
                <a:spcPts val="0"/>
              </a:spcAft>
              <a:buClr>
                <a:schemeClr val="lt1"/>
              </a:buClr>
              <a:buSzPts val="900"/>
              <a:buFont typeface="Arial"/>
              <a:buNone/>
            </a:pPr>
            <a:r>
              <a:rPr b="1" i="0" lang="ar-SA" sz="3600" u="none" cap="none" strike="noStrike">
                <a:solidFill>
                  <a:schemeClr val="dk1"/>
                </a:solidFill>
                <a:latin typeface="Arial"/>
                <a:ea typeface="Arial"/>
                <a:cs typeface="Arial"/>
                <a:sym typeface="Arial"/>
              </a:rPr>
              <a:t>التدريب في مجال التطوير المهني للمعلمين (TPD)</a:t>
            </a:r>
            <a:endParaRPr/>
          </a:p>
        </p:txBody>
      </p:sp>
      <p:sp>
        <p:nvSpPr>
          <p:cNvPr id="135" name="Google Shape;135;p7"/>
          <p:cNvSpPr txBox="1"/>
          <p:nvPr>
            <p:ph idx="12" type="sldNum"/>
          </p:nvPr>
        </p:nvSpPr>
        <p:spPr>
          <a:xfrm>
            <a:off x="8412450" y="4786476"/>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cxnSp>
        <p:nvCxnSpPr>
          <p:cNvPr id="136" name="Google Shape;136;p7"/>
          <p:cNvCxnSpPr/>
          <p:nvPr/>
        </p:nvCxnSpPr>
        <p:spPr>
          <a:xfrm>
            <a:off x="4586110" y="1709050"/>
            <a:ext cx="0" cy="3040800"/>
          </a:xfrm>
          <a:prstGeom prst="straightConnector1">
            <a:avLst/>
          </a:prstGeom>
          <a:noFill/>
          <a:ln cap="flat" cmpd="sng" w="25400">
            <a:solidFill>
              <a:srgbClr val="000000"/>
            </a:solidFill>
            <a:prstDash val="solid"/>
            <a:round/>
            <a:headEnd len="sm" w="sm" type="none"/>
            <a:tailEnd len="sm" w="sm" type="none"/>
          </a:ln>
          <a:effectLst>
            <a:outerShdw blurRad="39999" rotWithShape="0" dir="5400000" dist="20000">
              <a:srgbClr val="000000">
                <a:alpha val="36078"/>
              </a:srgbClr>
            </a:outerShdw>
          </a:effectLst>
        </p:spPr>
      </p:cxnSp>
      <p:cxnSp>
        <p:nvCxnSpPr>
          <p:cNvPr id="137" name="Google Shape;137;p7"/>
          <p:cNvCxnSpPr/>
          <p:nvPr/>
        </p:nvCxnSpPr>
        <p:spPr>
          <a:xfrm flipH="1">
            <a:off x="1854890" y="2243991"/>
            <a:ext cx="5434200" cy="9600"/>
          </a:xfrm>
          <a:prstGeom prst="straightConnector1">
            <a:avLst/>
          </a:prstGeom>
          <a:noFill/>
          <a:ln cap="flat" cmpd="sng" w="25400">
            <a:solidFill>
              <a:srgbClr val="000000"/>
            </a:solidFill>
            <a:prstDash val="solid"/>
            <a:round/>
            <a:headEnd len="sm" w="sm" type="none"/>
            <a:tailEnd len="sm" w="sm" type="none"/>
          </a:ln>
          <a:effectLst>
            <a:outerShdw blurRad="39999" rotWithShape="0" dir="5400000" dist="20000">
              <a:srgbClr val="000000">
                <a:alpha val="36078"/>
              </a:srgbClr>
            </a:outerShdw>
          </a:effectLst>
        </p:spPr>
      </p:cxnSp>
      <p:sp>
        <p:nvSpPr>
          <p:cNvPr id="138" name="Google Shape;138;p7"/>
          <p:cNvSpPr txBox="1"/>
          <p:nvPr/>
        </p:nvSpPr>
        <p:spPr>
          <a:xfrm>
            <a:off x="1940725" y="1709050"/>
            <a:ext cx="2436900" cy="369300"/>
          </a:xfrm>
          <a:prstGeom prst="rect">
            <a:avLst/>
          </a:prstGeom>
          <a:noFill/>
          <a:ln>
            <a:noFill/>
          </a:ln>
        </p:spPr>
        <p:txBody>
          <a:bodyPr anchorCtr="0" anchor="t"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rPr b="1" i="0" lang="ar-SA" sz="1400" u="none" cap="none" strike="noStrike">
                <a:solidFill>
                  <a:srgbClr val="000000"/>
                </a:solidFill>
                <a:latin typeface="Arial"/>
                <a:ea typeface="Arial"/>
                <a:cs typeface="Arial"/>
                <a:sym typeface="Arial"/>
              </a:rPr>
              <a:t>ما هي المهارات الثلاث التي أود تطويرها؟</a:t>
            </a:r>
            <a:endParaRPr/>
          </a:p>
        </p:txBody>
      </p:sp>
      <p:sp>
        <p:nvSpPr>
          <p:cNvPr id="139" name="Google Shape;139;p7"/>
          <p:cNvSpPr txBox="1"/>
          <p:nvPr/>
        </p:nvSpPr>
        <p:spPr>
          <a:xfrm>
            <a:off x="4756708" y="1661775"/>
            <a:ext cx="2161800" cy="369300"/>
          </a:xfrm>
          <a:prstGeom prst="rect">
            <a:avLst/>
          </a:prstGeom>
          <a:noFill/>
          <a:ln>
            <a:noFill/>
          </a:ln>
        </p:spPr>
        <p:txBody>
          <a:bodyPr anchorCtr="0" anchor="t"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rPr b="1" i="0" lang="ar-SA" sz="1400" u="none" cap="none" strike="noStrike">
                <a:solidFill>
                  <a:srgbClr val="000000"/>
                </a:solidFill>
                <a:latin typeface="Arial"/>
                <a:ea typeface="Arial"/>
                <a:cs typeface="Arial"/>
                <a:sym typeface="Arial"/>
              </a:rPr>
              <a:t>ما الذي أحتاج إليه لتطوير هذه المهارات؟</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8"/>
          <p:cNvSpPr txBox="1"/>
          <p:nvPr>
            <p:ph type="title"/>
          </p:nvPr>
        </p:nvSpPr>
        <p:spPr>
          <a:xfrm>
            <a:off x="582981" y="182075"/>
            <a:ext cx="8229600" cy="994800"/>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100"/>
              <a:buFont typeface="Arial"/>
              <a:buNone/>
            </a:pPr>
            <a:r>
              <a:rPr b="1" i="0" lang="ar-SA" sz="4400" u="none" cap="none" strike="noStrike">
                <a:solidFill>
                  <a:schemeClr val="dk1"/>
                </a:solidFill>
                <a:latin typeface="Arial"/>
                <a:ea typeface="Arial"/>
                <a:cs typeface="Arial"/>
                <a:sym typeface="Arial"/>
              </a:rPr>
              <a:t>دورة تعلّم المعلمين</a:t>
            </a:r>
            <a:endParaRPr/>
          </a:p>
        </p:txBody>
      </p:sp>
      <p:sp>
        <p:nvSpPr>
          <p:cNvPr id="145" name="Google Shape;145;p8"/>
          <p:cNvSpPr txBox="1"/>
          <p:nvPr>
            <p:ph idx="1" type="body"/>
          </p:nvPr>
        </p:nvSpPr>
        <p:spPr>
          <a:xfrm>
            <a:off x="365100" y="1033175"/>
            <a:ext cx="8413800" cy="1268700"/>
          </a:xfrm>
          <a:prstGeom prst="rect">
            <a:avLst/>
          </a:prstGeom>
          <a:noFill/>
          <a:ln>
            <a:noFill/>
          </a:ln>
        </p:spPr>
        <p:txBody>
          <a:bodyPr anchorCtr="0" anchor="t" bIns="91425" lIns="91425" spcFirstLastPara="1" rIns="91425" wrap="square" tIns="91425">
            <a:noAutofit/>
          </a:bodyPr>
          <a:lstStyle/>
          <a:p>
            <a:pPr indent="0" lvl="0" marL="0" marR="0" rtl="1" algn="r">
              <a:lnSpc>
                <a:spcPct val="100000"/>
              </a:lnSpc>
              <a:spcBef>
                <a:spcPts val="0"/>
              </a:spcBef>
              <a:spcAft>
                <a:spcPts val="0"/>
              </a:spcAft>
              <a:buClr>
                <a:schemeClr val="dk2"/>
              </a:buClr>
              <a:buSzPts val="500"/>
              <a:buFont typeface="Arial"/>
              <a:buNone/>
            </a:pPr>
            <a:r>
              <a:rPr b="0" i="0" lang="ar-SA" sz="2000" u="none" cap="none" strike="noStrike">
                <a:solidFill>
                  <a:srgbClr val="000000"/>
                </a:solidFill>
                <a:latin typeface="Arial"/>
                <a:ea typeface="Arial"/>
                <a:cs typeface="Arial"/>
                <a:sym typeface="Arial"/>
              </a:rPr>
              <a:t>دورة تعلم المعلم هي جلسة مشاركة جماعية للمساعدة في إنشاء مجتمع مهني من المعلمين الذين يدعمون ويشجعون بعضهم البعض على تلبية احتياجاتهم. تحتوي دورات تعلم المعلمين على 4 </a:t>
            </a:r>
            <a:r>
              <a:rPr lang="ar-SA" sz="2000"/>
              <a:t>خ</a:t>
            </a:r>
            <a:r>
              <a:rPr b="0" i="0" lang="ar-SA" sz="2000" u="none" cap="none" strike="noStrike">
                <a:solidFill>
                  <a:srgbClr val="000000"/>
                </a:solidFill>
                <a:latin typeface="Arial"/>
                <a:ea typeface="Arial"/>
                <a:cs typeface="Arial"/>
                <a:sym typeface="Arial"/>
              </a:rPr>
              <a:t>طوات: </a:t>
            </a:r>
            <a:endParaRPr/>
          </a:p>
          <a:p>
            <a:pPr indent="0" lvl="0" marL="0" marR="0" rtl="1" algn="l">
              <a:lnSpc>
                <a:spcPct val="100000"/>
              </a:lnSpc>
              <a:spcBef>
                <a:spcPts val="0"/>
              </a:spcBef>
              <a:spcAft>
                <a:spcPts val="0"/>
              </a:spcAft>
              <a:buClr>
                <a:schemeClr val="dk2"/>
              </a:buClr>
              <a:buSzPts val="600"/>
              <a:buFont typeface="Arial"/>
              <a:buNone/>
            </a:pPr>
            <a:r>
              <a:t/>
            </a:r>
            <a:endParaRPr b="0" i="0" sz="2400" u="none" cap="none" strike="noStrike">
              <a:solidFill>
                <a:srgbClr val="000000"/>
              </a:solidFill>
              <a:latin typeface="Arial"/>
              <a:ea typeface="Arial"/>
              <a:cs typeface="Arial"/>
              <a:sym typeface="Arial"/>
            </a:endParaRPr>
          </a:p>
        </p:txBody>
      </p:sp>
      <p:sp>
        <p:nvSpPr>
          <p:cNvPr id="146" name="Google Shape;146;p8"/>
          <p:cNvSpPr txBox="1"/>
          <p:nvPr>
            <p:ph idx="12" type="sldNum"/>
          </p:nvPr>
        </p:nvSpPr>
        <p:spPr>
          <a:xfrm>
            <a:off x="8447061" y="4795470"/>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147" name="Google Shape;147;p8"/>
          <p:cNvSpPr/>
          <p:nvPr/>
        </p:nvSpPr>
        <p:spPr>
          <a:xfrm>
            <a:off x="4205126" y="2362000"/>
            <a:ext cx="885000" cy="860700"/>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الخطوة </a:t>
            </a:r>
            <a:endParaRPr/>
          </a:p>
          <a:p>
            <a:pPr indent="0" lvl="0" marL="0" marR="0" rtl="1" algn="ctr">
              <a:lnSpc>
                <a:spcPct val="10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1</a:t>
            </a:r>
            <a:endParaRPr/>
          </a:p>
        </p:txBody>
      </p:sp>
      <p:sp>
        <p:nvSpPr>
          <p:cNvPr id="148" name="Google Shape;148;p8"/>
          <p:cNvSpPr/>
          <p:nvPr/>
        </p:nvSpPr>
        <p:spPr>
          <a:xfrm>
            <a:off x="4205126" y="3766050"/>
            <a:ext cx="885000" cy="860700"/>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الخطوة 3</a:t>
            </a:r>
            <a:endParaRPr/>
          </a:p>
        </p:txBody>
      </p:sp>
      <p:sp>
        <p:nvSpPr>
          <p:cNvPr id="149" name="Google Shape;149;p8"/>
          <p:cNvSpPr/>
          <p:nvPr/>
        </p:nvSpPr>
        <p:spPr>
          <a:xfrm>
            <a:off x="5532724" y="3116725"/>
            <a:ext cx="885000" cy="860700"/>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الخطوة 2</a:t>
            </a:r>
            <a:endParaRPr/>
          </a:p>
        </p:txBody>
      </p:sp>
      <p:sp>
        <p:nvSpPr>
          <p:cNvPr id="150" name="Google Shape;150;p8"/>
          <p:cNvSpPr/>
          <p:nvPr/>
        </p:nvSpPr>
        <p:spPr>
          <a:xfrm>
            <a:off x="2644526" y="3116725"/>
            <a:ext cx="938400" cy="860700"/>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الخطوة 4</a:t>
            </a:r>
            <a:endParaRPr/>
          </a:p>
        </p:txBody>
      </p:sp>
      <p:sp>
        <p:nvSpPr>
          <p:cNvPr id="151" name="Google Shape;151;p8"/>
          <p:cNvSpPr/>
          <p:nvPr/>
        </p:nvSpPr>
        <p:spPr>
          <a:xfrm rot="-2667974">
            <a:off x="5229166" y="2794189"/>
            <a:ext cx="322000" cy="528700"/>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152" name="Google Shape;152;p8"/>
          <p:cNvSpPr/>
          <p:nvPr/>
        </p:nvSpPr>
        <p:spPr>
          <a:xfrm rot="3110182">
            <a:off x="5179811" y="3721553"/>
            <a:ext cx="363440" cy="574537"/>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153" name="Google Shape;153;p8"/>
          <p:cNvSpPr/>
          <p:nvPr/>
        </p:nvSpPr>
        <p:spPr>
          <a:xfrm rot="7385527">
            <a:off x="3656501" y="3761064"/>
            <a:ext cx="363441" cy="574536"/>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154" name="Google Shape;154;p8"/>
          <p:cNvSpPr/>
          <p:nvPr/>
        </p:nvSpPr>
        <p:spPr>
          <a:xfrm rot="-7099652">
            <a:off x="3656500" y="2778925"/>
            <a:ext cx="363441" cy="574537"/>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155" name="Google Shape;155;p8"/>
          <p:cNvSpPr txBox="1"/>
          <p:nvPr/>
        </p:nvSpPr>
        <p:spPr>
          <a:xfrm>
            <a:off x="5044933" y="2449327"/>
            <a:ext cx="3816843" cy="307777"/>
          </a:xfrm>
          <a:prstGeom prst="rect">
            <a:avLst/>
          </a:prstGeom>
          <a:noFill/>
          <a:ln>
            <a:noFill/>
          </a:ln>
        </p:spPr>
        <p:txBody>
          <a:bodyPr anchorCtr="0" anchor="t" bIns="45700" lIns="91425" spcFirstLastPara="1" rIns="91425" wrap="square" tIns="45700">
            <a:noAutofit/>
          </a:bodyPr>
          <a:lstStyle/>
          <a:p>
            <a:pPr indent="0" lvl="0" marL="0" marR="0" rtl="1" algn="l">
              <a:lnSpc>
                <a:spcPct val="100000"/>
              </a:lnSpc>
              <a:spcBef>
                <a:spcPts val="0"/>
              </a:spcBef>
              <a:spcAft>
                <a:spcPts val="0"/>
              </a:spcAft>
              <a:buClr>
                <a:srgbClr val="000000"/>
              </a:buClr>
              <a:buSzPts val="350"/>
              <a:buFont typeface="Arial"/>
              <a:buNone/>
            </a:pPr>
            <a:r>
              <a:rPr b="0" i="0" lang="ar-SA" sz="1400" u="none" cap="none" strike="noStrike">
                <a:solidFill>
                  <a:srgbClr val="000000"/>
                </a:solidFill>
                <a:latin typeface="Arial"/>
                <a:ea typeface="Arial"/>
                <a:cs typeface="Arial"/>
                <a:sym typeface="Arial"/>
              </a:rPr>
              <a:t>1. الاحتفال بالنجاحات والتحقق من الأهداف</a:t>
            </a:r>
            <a:endParaRPr/>
          </a:p>
        </p:txBody>
      </p:sp>
      <p:sp>
        <p:nvSpPr>
          <p:cNvPr id="156" name="Google Shape;156;p8"/>
          <p:cNvSpPr txBox="1"/>
          <p:nvPr/>
        </p:nvSpPr>
        <p:spPr>
          <a:xfrm>
            <a:off x="6455877" y="3250840"/>
            <a:ext cx="2649611" cy="523219"/>
          </a:xfrm>
          <a:prstGeom prst="rect">
            <a:avLst/>
          </a:prstGeom>
          <a:noFill/>
          <a:ln>
            <a:noFill/>
          </a:ln>
        </p:spPr>
        <p:txBody>
          <a:bodyPr anchorCtr="0" anchor="t" bIns="45700" lIns="91425" spcFirstLastPara="1" rIns="91425" wrap="square" tIns="45700">
            <a:noAutofit/>
          </a:bodyPr>
          <a:lstStyle/>
          <a:p>
            <a:pPr indent="0" lvl="0" marL="0" marR="0" rtl="1" algn="l">
              <a:lnSpc>
                <a:spcPct val="100000"/>
              </a:lnSpc>
              <a:spcBef>
                <a:spcPts val="0"/>
              </a:spcBef>
              <a:spcAft>
                <a:spcPts val="0"/>
              </a:spcAft>
              <a:buClr>
                <a:srgbClr val="000000"/>
              </a:buClr>
              <a:buSzPts val="350"/>
              <a:buFont typeface="Arial"/>
              <a:buNone/>
            </a:pPr>
            <a:r>
              <a:rPr b="0" i="0" lang="ar-SA" sz="1400" u="none" cap="none" strike="noStrike">
                <a:solidFill>
                  <a:srgbClr val="000000"/>
                </a:solidFill>
                <a:latin typeface="Arial"/>
                <a:ea typeface="Arial"/>
                <a:cs typeface="Arial"/>
                <a:sym typeface="Arial"/>
              </a:rPr>
              <a:t>2. مشاركة التحديات التي تواجه في الفصل الدراسي والمدرسة</a:t>
            </a:r>
            <a:endParaRPr/>
          </a:p>
        </p:txBody>
      </p:sp>
      <p:sp>
        <p:nvSpPr>
          <p:cNvPr id="157" name="Google Shape;157;p8"/>
          <p:cNvSpPr txBox="1"/>
          <p:nvPr/>
        </p:nvSpPr>
        <p:spPr>
          <a:xfrm>
            <a:off x="2248964" y="4319051"/>
            <a:ext cx="2254743" cy="307777"/>
          </a:xfrm>
          <a:prstGeom prst="rect">
            <a:avLst/>
          </a:prstGeom>
          <a:noFill/>
          <a:ln>
            <a:noFill/>
          </a:ln>
        </p:spPr>
        <p:txBody>
          <a:bodyPr anchorCtr="0" anchor="t" bIns="45700" lIns="91425" spcFirstLastPara="1" rIns="91425" wrap="square" tIns="45700">
            <a:noAutofit/>
          </a:bodyPr>
          <a:lstStyle/>
          <a:p>
            <a:pPr indent="0" lvl="0" marL="0" marR="0" rtl="1" algn="l">
              <a:lnSpc>
                <a:spcPct val="100000"/>
              </a:lnSpc>
              <a:spcBef>
                <a:spcPts val="0"/>
              </a:spcBef>
              <a:spcAft>
                <a:spcPts val="0"/>
              </a:spcAft>
              <a:buClr>
                <a:srgbClr val="000000"/>
              </a:buClr>
              <a:buSzPts val="350"/>
              <a:buFont typeface="Arial"/>
              <a:buNone/>
            </a:pPr>
            <a:r>
              <a:rPr b="0" i="0" lang="ar-SA" sz="1400" u="none" cap="none" strike="noStrike">
                <a:solidFill>
                  <a:srgbClr val="000000"/>
                </a:solidFill>
                <a:latin typeface="Arial"/>
                <a:ea typeface="Arial"/>
                <a:cs typeface="Arial"/>
                <a:sym typeface="Arial"/>
              </a:rPr>
              <a:t>3. العصف الذهني للحلول</a:t>
            </a:r>
            <a:endParaRPr/>
          </a:p>
        </p:txBody>
      </p:sp>
      <p:sp>
        <p:nvSpPr>
          <p:cNvPr id="158" name="Google Shape;158;p8"/>
          <p:cNvSpPr txBox="1"/>
          <p:nvPr/>
        </p:nvSpPr>
        <p:spPr>
          <a:xfrm>
            <a:off x="254397" y="2713935"/>
            <a:ext cx="2649611" cy="954106"/>
          </a:xfrm>
          <a:prstGeom prst="rect">
            <a:avLst/>
          </a:prstGeom>
          <a:noFill/>
          <a:ln>
            <a:noFill/>
          </a:ln>
        </p:spPr>
        <p:txBody>
          <a:bodyPr anchorCtr="0" anchor="t" bIns="45700" lIns="91425" spcFirstLastPara="1" rIns="91425" wrap="square" tIns="45700">
            <a:noAutofit/>
          </a:bodyPr>
          <a:lstStyle/>
          <a:p>
            <a:pPr indent="0" lvl="0" marL="0" marR="0" rtl="1" algn="l">
              <a:lnSpc>
                <a:spcPct val="100000"/>
              </a:lnSpc>
              <a:spcBef>
                <a:spcPts val="0"/>
              </a:spcBef>
              <a:spcAft>
                <a:spcPts val="0"/>
              </a:spcAft>
              <a:buClr>
                <a:srgbClr val="000000"/>
              </a:buClr>
              <a:buSzPts val="350"/>
              <a:buFont typeface="Arial"/>
              <a:buNone/>
            </a:pPr>
            <a:r>
              <a:rPr b="0" i="0" lang="ar-SA" sz="1400" u="none" cap="none" strike="noStrike">
                <a:solidFill>
                  <a:srgbClr val="000000"/>
                </a:solidFill>
                <a:latin typeface="Arial"/>
                <a:ea typeface="Arial"/>
                <a:cs typeface="Arial"/>
                <a:sym typeface="Arial"/>
              </a:rPr>
              <a:t>4. تحديد الأهداف (يعتمد على كفاءات تدريب المعلم الأربعة الرئيسة) لمعرفة كيفية تطبيق الحلول على أرض الواقع</a:t>
            </a:r>
            <a:endParaRPr/>
          </a:p>
        </p:txBody>
      </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9"/>
          <p:cNvSpPr txBox="1"/>
          <p:nvPr>
            <p:ph type="ctrTitle"/>
          </p:nvPr>
        </p:nvSpPr>
        <p:spPr>
          <a:xfrm>
            <a:off x="415225" y="549300"/>
            <a:ext cx="8266200" cy="2010900"/>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dk2"/>
              </a:buClr>
              <a:buSzPts val="1200"/>
              <a:buFont typeface="Arial"/>
              <a:buNone/>
            </a:pPr>
            <a:r>
              <a:rPr b="1" i="0" lang="ar-SA" sz="4800" u="none" cap="none" strike="noStrike">
                <a:latin typeface="Arial"/>
                <a:ea typeface="Arial"/>
                <a:cs typeface="Arial"/>
                <a:sym typeface="Arial"/>
              </a:rPr>
              <a:t>اليوم </a:t>
            </a:r>
            <a:r>
              <a:rPr b="1" lang="ar-SA" sz="4800">
                <a:latin typeface="Arial"/>
                <a:ea typeface="Arial"/>
                <a:cs typeface="Arial"/>
                <a:sym typeface="Arial"/>
              </a:rPr>
              <a:t>1:</a:t>
            </a:r>
            <a:endParaRPr b="1" sz="4800">
              <a:latin typeface="Arial"/>
              <a:ea typeface="Arial"/>
              <a:cs typeface="Arial"/>
              <a:sym typeface="Arial"/>
            </a:endParaRPr>
          </a:p>
          <a:p>
            <a:pPr indent="0" lvl="0" marL="0" marR="0" rtl="1" algn="r">
              <a:lnSpc>
                <a:spcPct val="100000"/>
              </a:lnSpc>
              <a:spcBef>
                <a:spcPts val="0"/>
              </a:spcBef>
              <a:spcAft>
                <a:spcPts val="0"/>
              </a:spcAft>
              <a:buClr>
                <a:schemeClr val="dk2"/>
              </a:buClr>
              <a:buSzPts val="1200"/>
              <a:buFont typeface="Arial"/>
              <a:buNone/>
            </a:pPr>
            <a:r>
              <a:t/>
            </a:r>
            <a:endParaRPr b="1" sz="1800">
              <a:latin typeface="Arial"/>
              <a:ea typeface="Arial"/>
              <a:cs typeface="Arial"/>
              <a:sym typeface="Arial"/>
            </a:endParaRPr>
          </a:p>
          <a:p>
            <a:pPr indent="0" lvl="0" marL="0" marR="0" rtl="1" algn="just">
              <a:lnSpc>
                <a:spcPct val="100000"/>
              </a:lnSpc>
              <a:spcBef>
                <a:spcPts val="0"/>
              </a:spcBef>
              <a:spcAft>
                <a:spcPts val="0"/>
              </a:spcAft>
              <a:buClr>
                <a:schemeClr val="dk2"/>
              </a:buClr>
              <a:buSzPts val="900"/>
              <a:buFont typeface="Arial"/>
              <a:buNone/>
            </a:pPr>
            <a:r>
              <a:rPr b="1" i="0" lang="ar-SA" sz="3600" u="none" cap="none" strike="noStrike">
                <a:latin typeface="Arial"/>
                <a:ea typeface="Arial"/>
                <a:cs typeface="Arial"/>
                <a:sym typeface="Arial"/>
              </a:rPr>
              <a:t>دور ومسؤوليات مدرب الأقران</a:t>
            </a:r>
            <a:endParaRPr/>
          </a:p>
        </p:txBody>
      </p:sp>
      <p:sp>
        <p:nvSpPr>
          <p:cNvPr id="164" name="Google Shape;164;p9"/>
          <p:cNvSpPr txBox="1"/>
          <p:nvPr>
            <p:ph idx="1" type="subTitle"/>
          </p:nvPr>
        </p:nvSpPr>
        <p:spPr>
          <a:xfrm>
            <a:off x="-236762" y="2787886"/>
            <a:ext cx="9070200" cy="7125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lt2"/>
              </a:buClr>
              <a:buSzPts val="600"/>
              <a:buFont typeface="Arial"/>
              <a:buNone/>
            </a:pPr>
            <a:r>
              <a:rPr b="1" i="0" lang="ar-SA" sz="2400" u="none" cap="none" strike="noStrike">
                <a:latin typeface="Arial"/>
                <a:ea typeface="Arial"/>
                <a:cs typeface="Arial"/>
                <a:sym typeface="Arial"/>
              </a:rPr>
              <a:t>الجلسة 2: الاتصالات الداعمة</a:t>
            </a:r>
            <a:endParaRPr/>
          </a:p>
        </p:txBody>
      </p:sp>
      <p:sp>
        <p:nvSpPr>
          <p:cNvPr id="165" name="Google Shape;165;p9"/>
          <p:cNvSpPr txBox="1"/>
          <p:nvPr>
            <p:ph idx="12" type="sldNum"/>
          </p:nvPr>
        </p:nvSpPr>
        <p:spPr>
          <a:xfrm>
            <a:off x="6841998" y="4869656"/>
            <a:ext cx="2057400" cy="273844"/>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theme/theme1.xml><?xml version="1.0" encoding="utf-8"?>
<a:theme xmlns:a="http://schemas.openxmlformats.org/drawingml/2006/main" xmlns:r="http://schemas.openxmlformats.org/officeDocument/2006/relationships" name="شعار مخصص">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شعار المكتب">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